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93" r:id="rId1"/>
  </p:sldMasterIdLst>
  <p:notesMasterIdLst>
    <p:notesMasterId r:id="rId17"/>
  </p:notesMasterIdLst>
  <p:handoutMasterIdLst>
    <p:handoutMasterId r:id="rId18"/>
  </p:handoutMasterIdLst>
  <p:sldIdLst>
    <p:sldId id="354" r:id="rId2"/>
    <p:sldId id="360" r:id="rId3"/>
    <p:sldId id="356" r:id="rId4"/>
    <p:sldId id="355" r:id="rId5"/>
    <p:sldId id="347" r:id="rId6"/>
    <p:sldId id="348" r:id="rId7"/>
    <p:sldId id="349" r:id="rId8"/>
    <p:sldId id="361" r:id="rId9"/>
    <p:sldId id="350" r:id="rId10"/>
    <p:sldId id="353" r:id="rId11"/>
    <p:sldId id="352" r:id="rId12"/>
    <p:sldId id="357" r:id="rId13"/>
    <p:sldId id="359" r:id="rId14"/>
    <p:sldId id="362" r:id="rId15"/>
    <p:sldId id="3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que2" id="{B45E9A49-D1AD-104B-A1F0-2A761A280B15}">
          <p14:sldIdLst>
            <p14:sldId id="354"/>
            <p14:sldId id="360"/>
          </p14:sldIdLst>
        </p14:section>
        <p14:section name="Section sans titre" id="{BF8CA46A-0294-4949-8E13-09069E2FFDB9}">
          <p14:sldIdLst>
            <p14:sldId id="356"/>
            <p14:sldId id="355"/>
            <p14:sldId id="347"/>
            <p14:sldId id="348"/>
            <p14:sldId id="349"/>
            <p14:sldId id="361"/>
            <p14:sldId id="350"/>
            <p14:sldId id="353"/>
            <p14:sldId id="352"/>
            <p14:sldId id="357"/>
            <p14:sldId id="359"/>
            <p14:sldId id="362"/>
            <p14:sldId id="3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06" userDrawn="1">
          <p15:clr>
            <a:srgbClr val="A4A3A4"/>
          </p15:clr>
        </p15:guide>
        <p15:guide id="6" orient="horz" pos="3407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AFB"/>
    <a:srgbClr val="0D3C48"/>
    <a:srgbClr val="DEF7F9"/>
    <a:srgbClr val="FFFFFF"/>
    <a:srgbClr val="B9BBC6"/>
    <a:srgbClr val="3350FF"/>
    <a:srgbClr val="1F1D1E"/>
    <a:srgbClr val="252521"/>
    <a:srgbClr val="FFE227"/>
    <a:srgbClr val="06F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74"/>
    <p:restoredTop sz="94674" autoAdjust="0"/>
  </p:normalViewPr>
  <p:slideViewPr>
    <p:cSldViewPr snapToGrid="0" snapToObjects="1">
      <p:cViewPr>
        <p:scale>
          <a:sx n="66" d="100"/>
          <a:sy n="66" d="100"/>
        </p:scale>
        <p:origin x="972" y="234"/>
      </p:cViewPr>
      <p:guideLst>
        <p:guide orient="horz" pos="1606"/>
        <p:guide orient="horz" pos="340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7991A7-FD80-43A0-BD1E-D100072DF0FA}" type="doc">
      <dgm:prSet loTypeId="urn:microsoft.com/office/officeart/2008/layout/HorizontalMultiLevelHierarchy" loCatId="hierarchy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3767A744-2182-41A7-942B-B26B33AB16A9}">
      <dgm:prSet phldrT="[Texte]"/>
      <dgm:spPr/>
      <dgm:t>
        <a:bodyPr/>
        <a:lstStyle/>
        <a:p>
          <a:r>
            <a:rPr lang="fr-FR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Menu</a:t>
          </a:r>
        </a:p>
      </dgm:t>
    </dgm:pt>
    <dgm:pt modelId="{29C2B5D6-4E66-4377-B440-494C3863A182}" type="parTrans" cxnId="{A1E481CF-11CE-45E5-A43D-D71984CEB5F2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E5E524E2-6642-459C-961A-20E1843D2FE7}" type="sibTrans" cxnId="{A1E481CF-11CE-45E5-A43D-D71984CEB5F2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BF4EE677-CBBA-49F9-939F-6B1DD29DF4A5}">
      <dgm:prSet phldrT="[Texte]" custT="1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accent5">
                <a:lumMod val="89000"/>
                <a:alpha val="50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fr-FR" sz="36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Cabinet</a:t>
          </a:r>
        </a:p>
      </dgm:t>
    </dgm:pt>
    <dgm:pt modelId="{C2CCC182-E753-4339-B5D0-FA5065A40F32}" type="parTrans" cxnId="{A2F6BACC-5267-4A3F-A35D-B9D2E89D1E8B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7EB59B50-F6D2-41E0-BDF7-08961A4E7D38}" type="sibTrans" cxnId="{A2F6BACC-5267-4A3F-A35D-B9D2E89D1E8B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30B670E5-07A0-44F2-B96E-D71310A3339A}">
      <dgm:prSet phldrT="[Texte]" custT="1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accent5">
                <a:lumMod val="89000"/>
                <a:alpha val="50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fr-FR" sz="36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Podologie</a:t>
          </a:r>
        </a:p>
      </dgm:t>
    </dgm:pt>
    <dgm:pt modelId="{367CA1A3-2F4E-48A1-A6FD-241B4BFF0F0A}" type="parTrans" cxnId="{8EEB83FB-330D-4B19-91F0-910CA5E2CD41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D6C4DA05-4C16-49A9-AFB3-49D08BD0287C}" type="sibTrans" cxnId="{8EEB83FB-330D-4B19-91F0-910CA5E2CD41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907D6C20-42CF-4F95-8947-C93698DA7F71}">
      <dgm:prSet phldrT="[Texte]" custT="1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accent5">
                <a:lumMod val="89000"/>
                <a:alpha val="50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fr-FR" sz="36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Pédicurie</a:t>
          </a:r>
        </a:p>
      </dgm:t>
    </dgm:pt>
    <dgm:pt modelId="{41D413A1-1C23-4D69-B009-71670CA8B8CD}" type="parTrans" cxnId="{460A27A4-0E3C-4076-916E-77AFDBD03275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83FF3C28-4965-4877-B21B-1CA66956C4C6}" type="sibTrans" cxnId="{460A27A4-0E3C-4076-916E-77AFDBD03275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0E8F1F9F-CB42-4053-A1E9-8A48869E2C09}">
      <dgm:prSet phldrT="[Texte]" custT="1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accent5">
                <a:lumMod val="89000"/>
                <a:alpha val="50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fr-FR" sz="36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FAQ</a:t>
          </a:r>
        </a:p>
      </dgm:t>
    </dgm:pt>
    <dgm:pt modelId="{345B0F4B-23B0-45FA-938B-15BE1A10DD6D}" type="parTrans" cxnId="{541C530E-1099-4CD7-92F5-84755F5BF4D7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F4F7A89C-85E2-49E0-94A5-605BF63152CC}" type="sibTrans" cxnId="{541C530E-1099-4CD7-92F5-84755F5BF4D7}">
      <dgm:prSet/>
      <dgm:spPr/>
      <dgm:t>
        <a:bodyPr/>
        <a:lstStyle/>
        <a:p>
          <a:endParaRPr lang="fr-FR" b="1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gm:t>
    </dgm:pt>
    <dgm:pt modelId="{BF2DF78B-D47D-4574-A8EA-40620BD380DF}" type="pres">
      <dgm:prSet presAssocID="{9F7991A7-FD80-43A0-BD1E-D100072DF0FA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87FE28E-7055-4E27-A54C-4C9430523917}" type="pres">
      <dgm:prSet presAssocID="{3767A744-2182-41A7-942B-B26B33AB16A9}" presName="root1" presStyleCnt="0"/>
      <dgm:spPr/>
    </dgm:pt>
    <dgm:pt modelId="{BA5DE7F5-8F43-4F26-A2F8-23CF1F2036D3}" type="pres">
      <dgm:prSet presAssocID="{3767A744-2182-41A7-942B-B26B33AB16A9}" presName="LevelOneTextNode" presStyleLbl="node0" presStyleIdx="0" presStyleCnt="1">
        <dgm:presLayoutVars>
          <dgm:chPref val="3"/>
        </dgm:presLayoutVars>
      </dgm:prSet>
      <dgm:spPr/>
    </dgm:pt>
    <dgm:pt modelId="{E35F31DC-8AE0-4A1D-B094-3811B8935118}" type="pres">
      <dgm:prSet presAssocID="{3767A744-2182-41A7-942B-B26B33AB16A9}" presName="level2hierChild" presStyleCnt="0"/>
      <dgm:spPr/>
    </dgm:pt>
    <dgm:pt modelId="{714EE844-9122-4E59-BCEA-A798028472C6}" type="pres">
      <dgm:prSet presAssocID="{C2CCC182-E753-4339-B5D0-FA5065A40F32}" presName="conn2-1" presStyleLbl="parChTrans1D2" presStyleIdx="0" presStyleCnt="4"/>
      <dgm:spPr/>
    </dgm:pt>
    <dgm:pt modelId="{4D3CBB6B-C420-4007-9462-22C19C7D1128}" type="pres">
      <dgm:prSet presAssocID="{C2CCC182-E753-4339-B5D0-FA5065A40F32}" presName="connTx" presStyleLbl="parChTrans1D2" presStyleIdx="0" presStyleCnt="4"/>
      <dgm:spPr/>
    </dgm:pt>
    <dgm:pt modelId="{039BED92-1B3A-4721-B177-946D30B6C313}" type="pres">
      <dgm:prSet presAssocID="{BF4EE677-CBBA-49F9-939F-6B1DD29DF4A5}" presName="root2" presStyleCnt="0"/>
      <dgm:spPr/>
    </dgm:pt>
    <dgm:pt modelId="{BC37AA34-D86E-4527-8048-3E20FF6D85EC}" type="pres">
      <dgm:prSet presAssocID="{BF4EE677-CBBA-49F9-939F-6B1DD29DF4A5}" presName="LevelTwoTextNode" presStyleLbl="node2" presStyleIdx="0" presStyleCnt="4" custScaleX="134332">
        <dgm:presLayoutVars>
          <dgm:chPref val="3"/>
        </dgm:presLayoutVars>
      </dgm:prSet>
      <dgm:spPr/>
    </dgm:pt>
    <dgm:pt modelId="{08EEB3F7-2DC9-413D-B86E-A0FE2CEE39C2}" type="pres">
      <dgm:prSet presAssocID="{BF4EE677-CBBA-49F9-939F-6B1DD29DF4A5}" presName="level3hierChild" presStyleCnt="0"/>
      <dgm:spPr/>
    </dgm:pt>
    <dgm:pt modelId="{BE1C47D1-7932-43FD-825F-206B80475CFE}" type="pres">
      <dgm:prSet presAssocID="{367CA1A3-2F4E-48A1-A6FD-241B4BFF0F0A}" presName="conn2-1" presStyleLbl="parChTrans1D2" presStyleIdx="1" presStyleCnt="4"/>
      <dgm:spPr/>
    </dgm:pt>
    <dgm:pt modelId="{4034D8CF-CF27-41F2-B86B-8E74D183997A}" type="pres">
      <dgm:prSet presAssocID="{367CA1A3-2F4E-48A1-A6FD-241B4BFF0F0A}" presName="connTx" presStyleLbl="parChTrans1D2" presStyleIdx="1" presStyleCnt="4"/>
      <dgm:spPr/>
    </dgm:pt>
    <dgm:pt modelId="{E80ACDE2-77B2-42A9-A51B-21DA6DDB41E6}" type="pres">
      <dgm:prSet presAssocID="{30B670E5-07A0-44F2-B96E-D71310A3339A}" presName="root2" presStyleCnt="0"/>
      <dgm:spPr/>
    </dgm:pt>
    <dgm:pt modelId="{648367E4-3509-45AE-A331-5A696CD266C9}" type="pres">
      <dgm:prSet presAssocID="{30B670E5-07A0-44F2-B96E-D71310A3339A}" presName="LevelTwoTextNode" presStyleLbl="node2" presStyleIdx="1" presStyleCnt="4" custScaleX="134332">
        <dgm:presLayoutVars>
          <dgm:chPref val="3"/>
        </dgm:presLayoutVars>
      </dgm:prSet>
      <dgm:spPr/>
    </dgm:pt>
    <dgm:pt modelId="{A735E92D-C9D8-4549-A4F9-898355130772}" type="pres">
      <dgm:prSet presAssocID="{30B670E5-07A0-44F2-B96E-D71310A3339A}" presName="level3hierChild" presStyleCnt="0"/>
      <dgm:spPr/>
    </dgm:pt>
    <dgm:pt modelId="{6265CC09-38DD-4F13-A176-A0D7412D51A4}" type="pres">
      <dgm:prSet presAssocID="{41D413A1-1C23-4D69-B009-71670CA8B8CD}" presName="conn2-1" presStyleLbl="parChTrans1D2" presStyleIdx="2" presStyleCnt="4"/>
      <dgm:spPr/>
    </dgm:pt>
    <dgm:pt modelId="{7C215C9B-C673-4C6E-8C13-1B3AE7195241}" type="pres">
      <dgm:prSet presAssocID="{41D413A1-1C23-4D69-B009-71670CA8B8CD}" presName="connTx" presStyleLbl="parChTrans1D2" presStyleIdx="2" presStyleCnt="4"/>
      <dgm:spPr/>
    </dgm:pt>
    <dgm:pt modelId="{0C100EFF-EA6F-41F1-A237-86ADC292BCE7}" type="pres">
      <dgm:prSet presAssocID="{907D6C20-42CF-4F95-8947-C93698DA7F71}" presName="root2" presStyleCnt="0"/>
      <dgm:spPr/>
    </dgm:pt>
    <dgm:pt modelId="{FF6B5021-96AE-4260-BDE7-01AA42FC8DB1}" type="pres">
      <dgm:prSet presAssocID="{907D6C20-42CF-4F95-8947-C93698DA7F71}" presName="LevelTwoTextNode" presStyleLbl="node2" presStyleIdx="2" presStyleCnt="4" custScaleX="134332">
        <dgm:presLayoutVars>
          <dgm:chPref val="3"/>
        </dgm:presLayoutVars>
      </dgm:prSet>
      <dgm:spPr/>
    </dgm:pt>
    <dgm:pt modelId="{A04D002B-3CC4-4E0D-9DAC-56346DA1F844}" type="pres">
      <dgm:prSet presAssocID="{907D6C20-42CF-4F95-8947-C93698DA7F71}" presName="level3hierChild" presStyleCnt="0"/>
      <dgm:spPr/>
    </dgm:pt>
    <dgm:pt modelId="{E4BE764E-97BC-498D-A92E-F2456E32352C}" type="pres">
      <dgm:prSet presAssocID="{345B0F4B-23B0-45FA-938B-15BE1A10DD6D}" presName="conn2-1" presStyleLbl="parChTrans1D2" presStyleIdx="3" presStyleCnt="4"/>
      <dgm:spPr/>
    </dgm:pt>
    <dgm:pt modelId="{1B168A36-C6E7-419C-9DAD-8A7982387CB8}" type="pres">
      <dgm:prSet presAssocID="{345B0F4B-23B0-45FA-938B-15BE1A10DD6D}" presName="connTx" presStyleLbl="parChTrans1D2" presStyleIdx="3" presStyleCnt="4"/>
      <dgm:spPr/>
    </dgm:pt>
    <dgm:pt modelId="{8AA19A5E-6CAF-4946-8571-DC023FB16D4C}" type="pres">
      <dgm:prSet presAssocID="{0E8F1F9F-CB42-4053-A1E9-8A48869E2C09}" presName="root2" presStyleCnt="0"/>
      <dgm:spPr/>
    </dgm:pt>
    <dgm:pt modelId="{24DE25AB-BECB-459D-8778-3B784896982E}" type="pres">
      <dgm:prSet presAssocID="{0E8F1F9F-CB42-4053-A1E9-8A48869E2C09}" presName="LevelTwoTextNode" presStyleLbl="node2" presStyleIdx="3" presStyleCnt="4" custScaleX="134332">
        <dgm:presLayoutVars>
          <dgm:chPref val="3"/>
        </dgm:presLayoutVars>
      </dgm:prSet>
      <dgm:spPr/>
    </dgm:pt>
    <dgm:pt modelId="{1AFB7163-DAFD-4485-A3F1-547FE6427459}" type="pres">
      <dgm:prSet presAssocID="{0E8F1F9F-CB42-4053-A1E9-8A48869E2C09}" presName="level3hierChild" presStyleCnt="0"/>
      <dgm:spPr/>
    </dgm:pt>
  </dgm:ptLst>
  <dgm:cxnLst>
    <dgm:cxn modelId="{F0D65C06-2CCA-4FA9-B03F-B15E8B86DCBE}" type="presOf" srcId="{345B0F4B-23B0-45FA-938B-15BE1A10DD6D}" destId="{1B168A36-C6E7-419C-9DAD-8A7982387CB8}" srcOrd="1" destOrd="0" presId="urn:microsoft.com/office/officeart/2008/layout/HorizontalMultiLevelHierarchy"/>
    <dgm:cxn modelId="{541C530E-1099-4CD7-92F5-84755F5BF4D7}" srcId="{3767A744-2182-41A7-942B-B26B33AB16A9}" destId="{0E8F1F9F-CB42-4053-A1E9-8A48869E2C09}" srcOrd="3" destOrd="0" parTransId="{345B0F4B-23B0-45FA-938B-15BE1A10DD6D}" sibTransId="{F4F7A89C-85E2-49E0-94A5-605BF63152CC}"/>
    <dgm:cxn modelId="{DFD36E0F-3FF2-46BD-AEF2-BEE5743B0093}" type="presOf" srcId="{345B0F4B-23B0-45FA-938B-15BE1A10DD6D}" destId="{E4BE764E-97BC-498D-A92E-F2456E32352C}" srcOrd="0" destOrd="0" presId="urn:microsoft.com/office/officeart/2008/layout/HorizontalMultiLevelHierarchy"/>
    <dgm:cxn modelId="{15F97B33-F22E-4B88-A9C1-B076EC0523A8}" type="presOf" srcId="{9F7991A7-FD80-43A0-BD1E-D100072DF0FA}" destId="{BF2DF78B-D47D-4574-A8EA-40620BD380DF}" srcOrd="0" destOrd="0" presId="urn:microsoft.com/office/officeart/2008/layout/HorizontalMultiLevelHierarchy"/>
    <dgm:cxn modelId="{FA2CCC5C-A3B2-4DC3-B4D6-2929DD0F0BB8}" type="presOf" srcId="{367CA1A3-2F4E-48A1-A6FD-241B4BFF0F0A}" destId="{4034D8CF-CF27-41F2-B86B-8E74D183997A}" srcOrd="1" destOrd="0" presId="urn:microsoft.com/office/officeart/2008/layout/HorizontalMultiLevelHierarchy"/>
    <dgm:cxn modelId="{D53E8345-72E0-44AA-BA09-D3194B417FB4}" type="presOf" srcId="{41D413A1-1C23-4D69-B009-71670CA8B8CD}" destId="{7C215C9B-C673-4C6E-8C13-1B3AE7195241}" srcOrd="1" destOrd="0" presId="urn:microsoft.com/office/officeart/2008/layout/HorizontalMultiLevelHierarchy"/>
    <dgm:cxn modelId="{5E9B7C7B-A92E-416C-839A-779F2A6EED97}" type="presOf" srcId="{367CA1A3-2F4E-48A1-A6FD-241B4BFF0F0A}" destId="{BE1C47D1-7932-43FD-825F-206B80475CFE}" srcOrd="0" destOrd="0" presId="urn:microsoft.com/office/officeart/2008/layout/HorizontalMultiLevelHierarchy"/>
    <dgm:cxn modelId="{E44FD792-A9A7-404F-977D-0B4E13B2FE9F}" type="presOf" srcId="{30B670E5-07A0-44F2-B96E-D71310A3339A}" destId="{648367E4-3509-45AE-A331-5A696CD266C9}" srcOrd="0" destOrd="0" presId="urn:microsoft.com/office/officeart/2008/layout/HorizontalMultiLevelHierarchy"/>
    <dgm:cxn modelId="{C137BB96-A83D-4A03-BBA7-F7F2EDF535E2}" type="presOf" srcId="{3767A744-2182-41A7-942B-B26B33AB16A9}" destId="{BA5DE7F5-8F43-4F26-A2F8-23CF1F2036D3}" srcOrd="0" destOrd="0" presId="urn:microsoft.com/office/officeart/2008/layout/HorizontalMultiLevelHierarchy"/>
    <dgm:cxn modelId="{0090419C-B9DD-4F7E-BCA6-21C1800DBE7E}" type="presOf" srcId="{C2CCC182-E753-4339-B5D0-FA5065A40F32}" destId="{714EE844-9122-4E59-BCEA-A798028472C6}" srcOrd="0" destOrd="0" presId="urn:microsoft.com/office/officeart/2008/layout/HorizontalMultiLevelHierarchy"/>
    <dgm:cxn modelId="{460A27A4-0E3C-4076-916E-77AFDBD03275}" srcId="{3767A744-2182-41A7-942B-B26B33AB16A9}" destId="{907D6C20-42CF-4F95-8947-C93698DA7F71}" srcOrd="2" destOrd="0" parTransId="{41D413A1-1C23-4D69-B009-71670CA8B8CD}" sibTransId="{83FF3C28-4965-4877-B21B-1CA66956C4C6}"/>
    <dgm:cxn modelId="{A2F6BACC-5267-4A3F-A35D-B9D2E89D1E8B}" srcId="{3767A744-2182-41A7-942B-B26B33AB16A9}" destId="{BF4EE677-CBBA-49F9-939F-6B1DD29DF4A5}" srcOrd="0" destOrd="0" parTransId="{C2CCC182-E753-4339-B5D0-FA5065A40F32}" sibTransId="{7EB59B50-F6D2-41E0-BDF7-08961A4E7D38}"/>
    <dgm:cxn modelId="{A1E481CF-11CE-45E5-A43D-D71984CEB5F2}" srcId="{9F7991A7-FD80-43A0-BD1E-D100072DF0FA}" destId="{3767A744-2182-41A7-942B-B26B33AB16A9}" srcOrd="0" destOrd="0" parTransId="{29C2B5D6-4E66-4377-B440-494C3863A182}" sibTransId="{E5E524E2-6642-459C-961A-20E1843D2FE7}"/>
    <dgm:cxn modelId="{83F2D6D2-79F4-4837-BD1E-7A27758E9CA1}" type="presOf" srcId="{907D6C20-42CF-4F95-8947-C93698DA7F71}" destId="{FF6B5021-96AE-4260-BDE7-01AA42FC8DB1}" srcOrd="0" destOrd="0" presId="urn:microsoft.com/office/officeart/2008/layout/HorizontalMultiLevelHierarchy"/>
    <dgm:cxn modelId="{4904C4DB-2534-40EC-92C6-2E1F8F0F7B4E}" type="presOf" srcId="{C2CCC182-E753-4339-B5D0-FA5065A40F32}" destId="{4D3CBB6B-C420-4007-9462-22C19C7D1128}" srcOrd="1" destOrd="0" presId="urn:microsoft.com/office/officeart/2008/layout/HorizontalMultiLevelHierarchy"/>
    <dgm:cxn modelId="{702A56DF-AE30-421A-8B9F-411183F569A1}" type="presOf" srcId="{0E8F1F9F-CB42-4053-A1E9-8A48869E2C09}" destId="{24DE25AB-BECB-459D-8778-3B784896982E}" srcOrd="0" destOrd="0" presId="urn:microsoft.com/office/officeart/2008/layout/HorizontalMultiLevelHierarchy"/>
    <dgm:cxn modelId="{D48BB8E4-5B96-4FAC-8E07-C90472F7ECB9}" type="presOf" srcId="{BF4EE677-CBBA-49F9-939F-6B1DD29DF4A5}" destId="{BC37AA34-D86E-4527-8048-3E20FF6D85EC}" srcOrd="0" destOrd="0" presId="urn:microsoft.com/office/officeart/2008/layout/HorizontalMultiLevelHierarchy"/>
    <dgm:cxn modelId="{3564BCE8-E240-4A56-8430-D8C89E20023C}" type="presOf" srcId="{41D413A1-1C23-4D69-B009-71670CA8B8CD}" destId="{6265CC09-38DD-4F13-A176-A0D7412D51A4}" srcOrd="0" destOrd="0" presId="urn:microsoft.com/office/officeart/2008/layout/HorizontalMultiLevelHierarchy"/>
    <dgm:cxn modelId="{8EEB83FB-330D-4B19-91F0-910CA5E2CD41}" srcId="{3767A744-2182-41A7-942B-B26B33AB16A9}" destId="{30B670E5-07A0-44F2-B96E-D71310A3339A}" srcOrd="1" destOrd="0" parTransId="{367CA1A3-2F4E-48A1-A6FD-241B4BFF0F0A}" sibTransId="{D6C4DA05-4C16-49A9-AFB3-49D08BD0287C}"/>
    <dgm:cxn modelId="{3E38F1B6-5E59-4189-888F-6BC0FF5456C6}" type="presParOf" srcId="{BF2DF78B-D47D-4574-A8EA-40620BD380DF}" destId="{187FE28E-7055-4E27-A54C-4C9430523917}" srcOrd="0" destOrd="0" presId="urn:microsoft.com/office/officeart/2008/layout/HorizontalMultiLevelHierarchy"/>
    <dgm:cxn modelId="{049D35E6-349C-45B9-BE79-5608C6D713D2}" type="presParOf" srcId="{187FE28E-7055-4E27-A54C-4C9430523917}" destId="{BA5DE7F5-8F43-4F26-A2F8-23CF1F2036D3}" srcOrd="0" destOrd="0" presId="urn:microsoft.com/office/officeart/2008/layout/HorizontalMultiLevelHierarchy"/>
    <dgm:cxn modelId="{FFEA2A3D-DEBB-4CCD-B0B1-68D9F364B58C}" type="presParOf" srcId="{187FE28E-7055-4E27-A54C-4C9430523917}" destId="{E35F31DC-8AE0-4A1D-B094-3811B8935118}" srcOrd="1" destOrd="0" presId="urn:microsoft.com/office/officeart/2008/layout/HorizontalMultiLevelHierarchy"/>
    <dgm:cxn modelId="{948112A2-E5B5-4561-A014-85AF7CF9483B}" type="presParOf" srcId="{E35F31DC-8AE0-4A1D-B094-3811B8935118}" destId="{714EE844-9122-4E59-BCEA-A798028472C6}" srcOrd="0" destOrd="0" presId="urn:microsoft.com/office/officeart/2008/layout/HorizontalMultiLevelHierarchy"/>
    <dgm:cxn modelId="{BB5069B6-6175-4920-9519-0BF9A2575C45}" type="presParOf" srcId="{714EE844-9122-4E59-BCEA-A798028472C6}" destId="{4D3CBB6B-C420-4007-9462-22C19C7D1128}" srcOrd="0" destOrd="0" presId="urn:microsoft.com/office/officeart/2008/layout/HorizontalMultiLevelHierarchy"/>
    <dgm:cxn modelId="{FE2BEB98-F6A3-42B9-9F7A-C0F3F0CB91C9}" type="presParOf" srcId="{E35F31DC-8AE0-4A1D-B094-3811B8935118}" destId="{039BED92-1B3A-4721-B177-946D30B6C313}" srcOrd="1" destOrd="0" presId="urn:microsoft.com/office/officeart/2008/layout/HorizontalMultiLevelHierarchy"/>
    <dgm:cxn modelId="{31C9E7A8-096E-4985-AD2A-C4F77441320F}" type="presParOf" srcId="{039BED92-1B3A-4721-B177-946D30B6C313}" destId="{BC37AA34-D86E-4527-8048-3E20FF6D85EC}" srcOrd="0" destOrd="0" presId="urn:microsoft.com/office/officeart/2008/layout/HorizontalMultiLevelHierarchy"/>
    <dgm:cxn modelId="{2FB2A569-9556-4A72-9793-25D878D69C6C}" type="presParOf" srcId="{039BED92-1B3A-4721-B177-946D30B6C313}" destId="{08EEB3F7-2DC9-413D-B86E-A0FE2CEE39C2}" srcOrd="1" destOrd="0" presId="urn:microsoft.com/office/officeart/2008/layout/HorizontalMultiLevelHierarchy"/>
    <dgm:cxn modelId="{A55F6055-6979-4AF7-88B2-0C2BDFAB537B}" type="presParOf" srcId="{E35F31DC-8AE0-4A1D-B094-3811B8935118}" destId="{BE1C47D1-7932-43FD-825F-206B80475CFE}" srcOrd="2" destOrd="0" presId="urn:microsoft.com/office/officeart/2008/layout/HorizontalMultiLevelHierarchy"/>
    <dgm:cxn modelId="{0D407808-95EA-4606-A1DD-52C3D30BB0FB}" type="presParOf" srcId="{BE1C47D1-7932-43FD-825F-206B80475CFE}" destId="{4034D8CF-CF27-41F2-B86B-8E74D183997A}" srcOrd="0" destOrd="0" presId="urn:microsoft.com/office/officeart/2008/layout/HorizontalMultiLevelHierarchy"/>
    <dgm:cxn modelId="{DF242BA0-587B-4848-831D-7F10177B7A5C}" type="presParOf" srcId="{E35F31DC-8AE0-4A1D-B094-3811B8935118}" destId="{E80ACDE2-77B2-42A9-A51B-21DA6DDB41E6}" srcOrd="3" destOrd="0" presId="urn:microsoft.com/office/officeart/2008/layout/HorizontalMultiLevelHierarchy"/>
    <dgm:cxn modelId="{84FCE716-637E-4AF7-82BE-7C7D462D6E91}" type="presParOf" srcId="{E80ACDE2-77B2-42A9-A51B-21DA6DDB41E6}" destId="{648367E4-3509-45AE-A331-5A696CD266C9}" srcOrd="0" destOrd="0" presId="urn:microsoft.com/office/officeart/2008/layout/HorizontalMultiLevelHierarchy"/>
    <dgm:cxn modelId="{D72EB3F0-E452-48F8-99C9-3BA8A8574ED6}" type="presParOf" srcId="{E80ACDE2-77B2-42A9-A51B-21DA6DDB41E6}" destId="{A735E92D-C9D8-4549-A4F9-898355130772}" srcOrd="1" destOrd="0" presId="urn:microsoft.com/office/officeart/2008/layout/HorizontalMultiLevelHierarchy"/>
    <dgm:cxn modelId="{343A332E-056D-4640-A031-446F13E9A1C6}" type="presParOf" srcId="{E35F31DC-8AE0-4A1D-B094-3811B8935118}" destId="{6265CC09-38DD-4F13-A176-A0D7412D51A4}" srcOrd="4" destOrd="0" presId="urn:microsoft.com/office/officeart/2008/layout/HorizontalMultiLevelHierarchy"/>
    <dgm:cxn modelId="{1EC979ED-50CE-453A-8AEA-207C224338A0}" type="presParOf" srcId="{6265CC09-38DD-4F13-A176-A0D7412D51A4}" destId="{7C215C9B-C673-4C6E-8C13-1B3AE7195241}" srcOrd="0" destOrd="0" presId="urn:microsoft.com/office/officeart/2008/layout/HorizontalMultiLevelHierarchy"/>
    <dgm:cxn modelId="{6760C13E-6205-4F14-9337-AD66250E7A27}" type="presParOf" srcId="{E35F31DC-8AE0-4A1D-B094-3811B8935118}" destId="{0C100EFF-EA6F-41F1-A237-86ADC292BCE7}" srcOrd="5" destOrd="0" presId="urn:microsoft.com/office/officeart/2008/layout/HorizontalMultiLevelHierarchy"/>
    <dgm:cxn modelId="{EF87B7DD-9626-419B-B942-F9E9F9AF0C79}" type="presParOf" srcId="{0C100EFF-EA6F-41F1-A237-86ADC292BCE7}" destId="{FF6B5021-96AE-4260-BDE7-01AA42FC8DB1}" srcOrd="0" destOrd="0" presId="urn:microsoft.com/office/officeart/2008/layout/HorizontalMultiLevelHierarchy"/>
    <dgm:cxn modelId="{FAFACCFA-292E-4615-A2A9-3FA2E38F11EB}" type="presParOf" srcId="{0C100EFF-EA6F-41F1-A237-86ADC292BCE7}" destId="{A04D002B-3CC4-4E0D-9DAC-56346DA1F844}" srcOrd="1" destOrd="0" presId="urn:microsoft.com/office/officeart/2008/layout/HorizontalMultiLevelHierarchy"/>
    <dgm:cxn modelId="{D10E1F99-DA21-46AD-8A1A-76E05E54A33A}" type="presParOf" srcId="{E35F31DC-8AE0-4A1D-B094-3811B8935118}" destId="{E4BE764E-97BC-498D-A92E-F2456E32352C}" srcOrd="6" destOrd="0" presId="urn:microsoft.com/office/officeart/2008/layout/HorizontalMultiLevelHierarchy"/>
    <dgm:cxn modelId="{6A928D6F-1F4B-46FF-BF5D-ED5B60A7A05B}" type="presParOf" srcId="{E4BE764E-97BC-498D-A92E-F2456E32352C}" destId="{1B168A36-C6E7-419C-9DAD-8A7982387CB8}" srcOrd="0" destOrd="0" presId="urn:microsoft.com/office/officeart/2008/layout/HorizontalMultiLevelHierarchy"/>
    <dgm:cxn modelId="{A399880F-16E7-4BA7-8360-7F06FADA09A1}" type="presParOf" srcId="{E35F31DC-8AE0-4A1D-B094-3811B8935118}" destId="{8AA19A5E-6CAF-4946-8571-DC023FB16D4C}" srcOrd="7" destOrd="0" presId="urn:microsoft.com/office/officeart/2008/layout/HorizontalMultiLevelHierarchy"/>
    <dgm:cxn modelId="{2141553B-93A0-4CE7-82AE-F3C24DF8A5D1}" type="presParOf" srcId="{8AA19A5E-6CAF-4946-8571-DC023FB16D4C}" destId="{24DE25AB-BECB-459D-8778-3B784896982E}" srcOrd="0" destOrd="0" presId="urn:microsoft.com/office/officeart/2008/layout/HorizontalMultiLevelHierarchy"/>
    <dgm:cxn modelId="{686BDE0A-A52A-4B36-AE37-6FE3C951B807}" type="presParOf" srcId="{8AA19A5E-6CAF-4946-8571-DC023FB16D4C}" destId="{1AFB7163-DAFD-4485-A3F1-547FE642745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E6F2A5-61AC-409C-B78C-058B671C985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7BDD246-0229-4FAD-9D92-01C6D7F6EE5C}">
      <dgm:prSet phldrT="[Texte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gradFill rotWithShape="0">
          <a:gsLst>
            <a:gs pos="500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pPr algn="l"/>
          <a:r>
            <a:rPr lang="fr-FR" sz="2800" b="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Attirer et Informer : </a:t>
          </a:r>
          <a:br>
            <a:rPr lang="fr-FR" sz="2800" b="0" dirty="0">
              <a:solidFill>
                <a:schemeClr val="tx2"/>
              </a:solidFill>
              <a:effectLst/>
            </a:rPr>
          </a:br>
          <a:r>
            <a:rPr lang="fr-FR" sz="2400" b="0" dirty="0">
              <a:solidFill>
                <a:schemeClr val="tx2"/>
              </a:solidFill>
              <a:effectLst/>
            </a:rPr>
            <a:t>Première impression positive et claire sur les services</a:t>
          </a:r>
        </a:p>
      </dgm:t>
    </dgm:pt>
    <dgm:pt modelId="{FA36BBEA-D2F0-484C-BE49-362542507F30}" type="parTrans" cxnId="{6B7FB2A2-5FE1-47D8-8371-0146529AA470}">
      <dgm:prSet/>
      <dgm:spPr/>
      <dgm:t>
        <a:bodyPr/>
        <a:lstStyle/>
        <a:p>
          <a:endParaRPr lang="fr-FR" sz="2800"/>
        </a:p>
      </dgm:t>
    </dgm:pt>
    <dgm:pt modelId="{8FE5A198-4AD8-4D1E-87F7-DDE276335FBD}" type="sibTrans" cxnId="{6B7FB2A2-5FE1-47D8-8371-0146529AA470}">
      <dgm:prSet/>
      <dgm:spPr/>
      <dgm:t>
        <a:bodyPr/>
        <a:lstStyle/>
        <a:p>
          <a:endParaRPr lang="fr-FR" sz="2800"/>
        </a:p>
      </dgm:t>
    </dgm:pt>
    <dgm:pt modelId="{E1BAD3E8-FEB3-43EF-B447-D0ED882F9867}">
      <dgm:prSet phldrT="[Texte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fr-FR" sz="2800" b="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Faciliter la prise de Rdv :</a:t>
          </a:r>
          <a:br>
            <a:rPr lang="fr-FR" sz="2800" b="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</a:br>
          <a:r>
            <a:rPr lang="fr-FR" sz="2400" b="0" dirty="0">
              <a:solidFill>
                <a:schemeClr val="tx2"/>
              </a:solidFill>
              <a:effectLst/>
            </a:rPr>
            <a:t>Bouton vers Doctolib</a:t>
          </a:r>
        </a:p>
      </dgm:t>
    </dgm:pt>
    <dgm:pt modelId="{CD00E2A9-5520-49A3-BA0F-6CB670E266C6}" type="parTrans" cxnId="{539B1853-0277-40C5-97BD-3CA6942751F1}">
      <dgm:prSet/>
      <dgm:spPr/>
      <dgm:t>
        <a:bodyPr/>
        <a:lstStyle/>
        <a:p>
          <a:endParaRPr lang="fr-FR"/>
        </a:p>
      </dgm:t>
    </dgm:pt>
    <dgm:pt modelId="{44A3F5E2-5DED-4C6B-A61B-EFD41175A38D}" type="sibTrans" cxnId="{539B1853-0277-40C5-97BD-3CA6942751F1}">
      <dgm:prSet/>
      <dgm:spPr/>
      <dgm:t>
        <a:bodyPr/>
        <a:lstStyle/>
        <a:p>
          <a:endParaRPr lang="fr-FR"/>
        </a:p>
      </dgm:t>
    </dgm:pt>
    <dgm:pt modelId="{2B282289-2DFA-446C-8A87-80BB022E9916}">
      <dgm:prSet phldrT="[Texte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fr-FR" sz="2800" b="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Renforcer la Confiance:</a:t>
          </a:r>
          <a:br>
            <a:rPr lang="fr-FR" sz="2800" b="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</a:br>
          <a:r>
            <a:rPr lang="fr-FR" sz="2400" b="0" dirty="0">
              <a:solidFill>
                <a:schemeClr val="tx2"/>
              </a:solidFill>
              <a:effectLst/>
            </a:rPr>
            <a:t>Qualifications et Spécialisations</a:t>
          </a:r>
        </a:p>
      </dgm:t>
    </dgm:pt>
    <dgm:pt modelId="{629F90AA-8F82-4302-A72B-8E8589A864D0}" type="parTrans" cxnId="{3F378575-6AE1-458B-A373-0155B9144176}">
      <dgm:prSet/>
      <dgm:spPr/>
      <dgm:t>
        <a:bodyPr/>
        <a:lstStyle/>
        <a:p>
          <a:endParaRPr lang="fr-FR"/>
        </a:p>
      </dgm:t>
    </dgm:pt>
    <dgm:pt modelId="{4DBAE0FF-5EF2-42F2-9796-74561B676168}" type="sibTrans" cxnId="{3F378575-6AE1-458B-A373-0155B9144176}">
      <dgm:prSet/>
      <dgm:spPr/>
      <dgm:t>
        <a:bodyPr/>
        <a:lstStyle/>
        <a:p>
          <a:endParaRPr lang="fr-FR"/>
        </a:p>
      </dgm:t>
    </dgm:pt>
    <dgm:pt modelId="{4D26AB15-51E3-4937-B56F-7E5E920E4745}" type="pres">
      <dgm:prSet presAssocID="{AFE6F2A5-61AC-409C-B78C-058B671C985B}" presName="diagram" presStyleCnt="0">
        <dgm:presLayoutVars>
          <dgm:dir/>
          <dgm:resizeHandles val="exact"/>
        </dgm:presLayoutVars>
      </dgm:prSet>
      <dgm:spPr/>
    </dgm:pt>
    <dgm:pt modelId="{887D32E5-F69E-4862-953E-7C6E59E74AC2}" type="pres">
      <dgm:prSet presAssocID="{E7BDD246-0229-4FAD-9D92-01C6D7F6EE5C}" presName="node" presStyleLbl="node1" presStyleIdx="0" presStyleCnt="3" custScaleX="210051" custScaleY="83024">
        <dgm:presLayoutVars>
          <dgm:bulletEnabled val="1"/>
        </dgm:presLayoutVars>
      </dgm:prSet>
      <dgm:spPr/>
    </dgm:pt>
    <dgm:pt modelId="{E2C5FB3B-A22F-4873-83CE-06EAC27889A4}" type="pres">
      <dgm:prSet presAssocID="{8FE5A198-4AD8-4D1E-87F7-DDE276335FBD}" presName="sibTrans" presStyleCnt="0"/>
      <dgm:spPr/>
    </dgm:pt>
    <dgm:pt modelId="{0EC250A8-0F68-46AC-8D29-AE9B7B1804F8}" type="pres">
      <dgm:prSet presAssocID="{E1BAD3E8-FEB3-43EF-B447-D0ED882F9867}" presName="node" presStyleLbl="node1" presStyleIdx="1" presStyleCnt="3" custScaleX="210051" custScaleY="83024">
        <dgm:presLayoutVars>
          <dgm:bulletEnabled val="1"/>
        </dgm:presLayoutVars>
      </dgm:prSet>
      <dgm:spPr/>
    </dgm:pt>
    <dgm:pt modelId="{5E3844C4-F09C-4E4B-AC83-B4E5A89CE683}" type="pres">
      <dgm:prSet presAssocID="{44A3F5E2-5DED-4C6B-A61B-EFD41175A38D}" presName="sibTrans" presStyleCnt="0"/>
      <dgm:spPr/>
    </dgm:pt>
    <dgm:pt modelId="{94CF2283-B095-4F9F-B538-DBCD3964CEBC}" type="pres">
      <dgm:prSet presAssocID="{2B282289-2DFA-446C-8A87-80BB022E9916}" presName="node" presStyleLbl="node1" presStyleIdx="2" presStyleCnt="3" custScaleX="210051" custScaleY="83024">
        <dgm:presLayoutVars>
          <dgm:bulletEnabled val="1"/>
        </dgm:presLayoutVars>
      </dgm:prSet>
      <dgm:spPr/>
    </dgm:pt>
  </dgm:ptLst>
  <dgm:cxnLst>
    <dgm:cxn modelId="{061B131E-7DA2-4345-9EAC-1FBE8C1FFDC5}" type="presOf" srcId="{2B282289-2DFA-446C-8A87-80BB022E9916}" destId="{94CF2283-B095-4F9F-B538-DBCD3964CEBC}" srcOrd="0" destOrd="0" presId="urn:microsoft.com/office/officeart/2005/8/layout/default"/>
    <dgm:cxn modelId="{539B1853-0277-40C5-97BD-3CA6942751F1}" srcId="{AFE6F2A5-61AC-409C-B78C-058B671C985B}" destId="{E1BAD3E8-FEB3-43EF-B447-D0ED882F9867}" srcOrd="1" destOrd="0" parTransId="{CD00E2A9-5520-49A3-BA0F-6CB670E266C6}" sibTransId="{44A3F5E2-5DED-4C6B-A61B-EFD41175A38D}"/>
    <dgm:cxn modelId="{3F378575-6AE1-458B-A373-0155B9144176}" srcId="{AFE6F2A5-61AC-409C-B78C-058B671C985B}" destId="{2B282289-2DFA-446C-8A87-80BB022E9916}" srcOrd="2" destOrd="0" parTransId="{629F90AA-8F82-4302-A72B-8E8589A864D0}" sibTransId="{4DBAE0FF-5EF2-42F2-9796-74561B676168}"/>
    <dgm:cxn modelId="{E43BE587-D872-4CB0-B171-65F8C0712697}" type="presOf" srcId="{AFE6F2A5-61AC-409C-B78C-058B671C985B}" destId="{4D26AB15-51E3-4937-B56F-7E5E920E4745}" srcOrd="0" destOrd="0" presId="urn:microsoft.com/office/officeart/2005/8/layout/default"/>
    <dgm:cxn modelId="{6B7FB2A2-5FE1-47D8-8371-0146529AA470}" srcId="{AFE6F2A5-61AC-409C-B78C-058B671C985B}" destId="{E7BDD246-0229-4FAD-9D92-01C6D7F6EE5C}" srcOrd="0" destOrd="0" parTransId="{FA36BBEA-D2F0-484C-BE49-362542507F30}" sibTransId="{8FE5A198-4AD8-4D1E-87F7-DDE276335FBD}"/>
    <dgm:cxn modelId="{BE533CA7-2ED6-4643-880A-42A6E8F76D4A}" type="presOf" srcId="{E7BDD246-0229-4FAD-9D92-01C6D7F6EE5C}" destId="{887D32E5-F69E-4862-953E-7C6E59E74AC2}" srcOrd="0" destOrd="0" presId="urn:microsoft.com/office/officeart/2005/8/layout/default"/>
    <dgm:cxn modelId="{1C60B1A8-2D3D-4487-A104-9B70B5AB8C4D}" type="presOf" srcId="{E1BAD3E8-FEB3-43EF-B447-D0ED882F9867}" destId="{0EC250A8-0F68-46AC-8D29-AE9B7B1804F8}" srcOrd="0" destOrd="0" presId="urn:microsoft.com/office/officeart/2005/8/layout/default"/>
    <dgm:cxn modelId="{29B16122-9238-4971-851C-B4E87EC068EF}" type="presParOf" srcId="{4D26AB15-51E3-4937-B56F-7E5E920E4745}" destId="{887D32E5-F69E-4862-953E-7C6E59E74AC2}" srcOrd="0" destOrd="0" presId="urn:microsoft.com/office/officeart/2005/8/layout/default"/>
    <dgm:cxn modelId="{9882A80C-6344-4629-B219-B9036F2873D5}" type="presParOf" srcId="{4D26AB15-51E3-4937-B56F-7E5E920E4745}" destId="{E2C5FB3B-A22F-4873-83CE-06EAC27889A4}" srcOrd="1" destOrd="0" presId="urn:microsoft.com/office/officeart/2005/8/layout/default"/>
    <dgm:cxn modelId="{BF573AC2-8754-4496-A976-6F10F111B4D0}" type="presParOf" srcId="{4D26AB15-51E3-4937-B56F-7E5E920E4745}" destId="{0EC250A8-0F68-46AC-8D29-AE9B7B1804F8}" srcOrd="2" destOrd="0" presId="urn:microsoft.com/office/officeart/2005/8/layout/default"/>
    <dgm:cxn modelId="{1EA641EE-AA4A-4054-B80B-74964EA646F6}" type="presParOf" srcId="{4D26AB15-51E3-4937-B56F-7E5E920E4745}" destId="{5E3844C4-F09C-4E4B-AC83-B4E5A89CE683}" srcOrd="3" destOrd="0" presId="urn:microsoft.com/office/officeart/2005/8/layout/default"/>
    <dgm:cxn modelId="{BEBD95C7-0DD1-4563-972B-6914D4A92519}" type="presParOf" srcId="{4D26AB15-51E3-4937-B56F-7E5E920E4745}" destId="{94CF2283-B095-4F9F-B538-DBCD3964CEB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E764E-97BC-498D-A92E-F2456E32352C}">
      <dsp:nvSpPr>
        <dsp:cNvPr id="0" name=""/>
        <dsp:cNvSpPr/>
      </dsp:nvSpPr>
      <dsp:spPr>
        <a:xfrm>
          <a:off x="1172453" y="1369475"/>
          <a:ext cx="340716" cy="9738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0358" y="0"/>
              </a:lnTo>
              <a:lnTo>
                <a:pt x="170358" y="973846"/>
              </a:lnTo>
              <a:lnTo>
                <a:pt x="340716" y="97384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b="1" kern="1200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sp:txBody>
      <dsp:txXfrm>
        <a:off x="1317018" y="1830606"/>
        <a:ext cx="51586" cy="51586"/>
      </dsp:txXfrm>
    </dsp:sp>
    <dsp:sp modelId="{6265CC09-38DD-4F13-A176-A0D7412D51A4}">
      <dsp:nvSpPr>
        <dsp:cNvPr id="0" name=""/>
        <dsp:cNvSpPr/>
      </dsp:nvSpPr>
      <dsp:spPr>
        <a:xfrm>
          <a:off x="1172453" y="1369475"/>
          <a:ext cx="340716" cy="3246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0358" y="0"/>
              </a:lnTo>
              <a:lnTo>
                <a:pt x="170358" y="324615"/>
              </a:lnTo>
              <a:lnTo>
                <a:pt x="340716" y="32461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b="1" kern="1200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sp:txBody>
      <dsp:txXfrm>
        <a:off x="1331046" y="1520018"/>
        <a:ext cx="23529" cy="23529"/>
      </dsp:txXfrm>
    </dsp:sp>
    <dsp:sp modelId="{BE1C47D1-7932-43FD-825F-206B80475CFE}">
      <dsp:nvSpPr>
        <dsp:cNvPr id="0" name=""/>
        <dsp:cNvSpPr/>
      </dsp:nvSpPr>
      <dsp:spPr>
        <a:xfrm>
          <a:off x="1172453" y="1044860"/>
          <a:ext cx="340716" cy="324615"/>
        </a:xfrm>
        <a:custGeom>
          <a:avLst/>
          <a:gdLst/>
          <a:ahLst/>
          <a:cxnLst/>
          <a:rect l="0" t="0" r="0" b="0"/>
          <a:pathLst>
            <a:path>
              <a:moveTo>
                <a:pt x="0" y="324615"/>
              </a:moveTo>
              <a:lnTo>
                <a:pt x="170358" y="324615"/>
              </a:lnTo>
              <a:lnTo>
                <a:pt x="170358" y="0"/>
              </a:lnTo>
              <a:lnTo>
                <a:pt x="340716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b="1" kern="1200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sp:txBody>
      <dsp:txXfrm>
        <a:off x="1331046" y="1195403"/>
        <a:ext cx="23529" cy="23529"/>
      </dsp:txXfrm>
    </dsp:sp>
    <dsp:sp modelId="{714EE844-9122-4E59-BCEA-A798028472C6}">
      <dsp:nvSpPr>
        <dsp:cNvPr id="0" name=""/>
        <dsp:cNvSpPr/>
      </dsp:nvSpPr>
      <dsp:spPr>
        <a:xfrm>
          <a:off x="1172453" y="395629"/>
          <a:ext cx="340716" cy="973846"/>
        </a:xfrm>
        <a:custGeom>
          <a:avLst/>
          <a:gdLst/>
          <a:ahLst/>
          <a:cxnLst/>
          <a:rect l="0" t="0" r="0" b="0"/>
          <a:pathLst>
            <a:path>
              <a:moveTo>
                <a:pt x="0" y="973846"/>
              </a:moveTo>
              <a:lnTo>
                <a:pt x="170358" y="973846"/>
              </a:lnTo>
              <a:lnTo>
                <a:pt x="170358" y="0"/>
              </a:lnTo>
              <a:lnTo>
                <a:pt x="340716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b="1" kern="1200" cap="none" spc="0">
            <a:ln w="6600">
              <a:solidFill>
                <a:schemeClr val="accent2"/>
              </a:solidFill>
              <a:prstDash val="solid"/>
            </a:ln>
            <a:solidFill>
              <a:srgbClr val="FFFFFF"/>
            </a:solidFill>
            <a:effectLst>
              <a:outerShdw dist="38100" dir="2700000" algn="tl" rotWithShape="0">
                <a:schemeClr val="accent2"/>
              </a:outerShdw>
            </a:effectLst>
          </a:endParaRPr>
        </a:p>
      </dsp:txBody>
      <dsp:txXfrm>
        <a:off x="1317018" y="856759"/>
        <a:ext cx="51586" cy="51586"/>
      </dsp:txXfrm>
    </dsp:sp>
    <dsp:sp modelId="{BA5DE7F5-8F43-4F26-A2F8-23CF1F2036D3}">
      <dsp:nvSpPr>
        <dsp:cNvPr id="0" name=""/>
        <dsp:cNvSpPr/>
      </dsp:nvSpPr>
      <dsp:spPr>
        <a:xfrm rot="16200000">
          <a:off x="-454041" y="1109783"/>
          <a:ext cx="2733605" cy="51938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60000"/>
                <a:satMod val="160000"/>
              </a:schemeClr>
            </a:gs>
            <a:gs pos="46000">
              <a:schemeClr val="dk2">
                <a:hueOff val="0"/>
                <a:satOff val="0"/>
                <a:lumOff val="0"/>
                <a:alphaOff val="0"/>
                <a:tint val="86000"/>
                <a:satMod val="16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53975" dist="41275" dir="14700000" algn="t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3600000"/>
          </a:lightRig>
        </a:scene3d>
        <a:sp3d prstMaterial="plastic">
          <a:bevelT w="127000" h="382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Menu</a:t>
          </a:r>
        </a:p>
      </dsp:txBody>
      <dsp:txXfrm>
        <a:off x="-454041" y="1109783"/>
        <a:ext cx="2733605" cy="519384"/>
      </dsp:txXfrm>
    </dsp:sp>
    <dsp:sp modelId="{BC37AA34-D86E-4527-8048-3E20FF6D85EC}">
      <dsp:nvSpPr>
        <dsp:cNvPr id="0" name=""/>
        <dsp:cNvSpPr/>
      </dsp:nvSpPr>
      <dsp:spPr>
        <a:xfrm>
          <a:off x="1513169" y="135936"/>
          <a:ext cx="2288456" cy="519384"/>
        </a:xfrm>
        <a:prstGeom prst="rect">
          <a:avLst/>
        </a:prstGeom>
        <a:gradFill flip="none" rotWithShape="1">
          <a:gsLst>
            <a:gs pos="0">
              <a:schemeClr val="accent5">
                <a:lumMod val="89000"/>
                <a:alpha val="50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53975" dist="41275" dir="14700000" algn="t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3600000"/>
          </a:lightRig>
        </a:scene3d>
        <a:sp3d prstMaterial="plastic">
          <a:bevelT w="127000" h="38200" prst="relaxedInset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Cabinet</a:t>
          </a:r>
        </a:p>
      </dsp:txBody>
      <dsp:txXfrm>
        <a:off x="1513169" y="135936"/>
        <a:ext cx="2288456" cy="519384"/>
      </dsp:txXfrm>
    </dsp:sp>
    <dsp:sp modelId="{648367E4-3509-45AE-A331-5A696CD266C9}">
      <dsp:nvSpPr>
        <dsp:cNvPr id="0" name=""/>
        <dsp:cNvSpPr/>
      </dsp:nvSpPr>
      <dsp:spPr>
        <a:xfrm>
          <a:off x="1513169" y="785167"/>
          <a:ext cx="2288456" cy="519384"/>
        </a:xfrm>
        <a:prstGeom prst="rect">
          <a:avLst/>
        </a:prstGeom>
        <a:gradFill flip="none" rotWithShape="1">
          <a:gsLst>
            <a:gs pos="0">
              <a:schemeClr val="accent5">
                <a:lumMod val="89000"/>
                <a:alpha val="50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53975" dist="41275" dir="14700000" algn="t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3600000"/>
          </a:lightRig>
        </a:scene3d>
        <a:sp3d prstMaterial="plastic">
          <a:bevelT w="127000" h="38200" prst="relaxedInset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Podologie</a:t>
          </a:r>
        </a:p>
      </dsp:txBody>
      <dsp:txXfrm>
        <a:off x="1513169" y="785167"/>
        <a:ext cx="2288456" cy="519384"/>
      </dsp:txXfrm>
    </dsp:sp>
    <dsp:sp modelId="{FF6B5021-96AE-4260-BDE7-01AA42FC8DB1}">
      <dsp:nvSpPr>
        <dsp:cNvPr id="0" name=""/>
        <dsp:cNvSpPr/>
      </dsp:nvSpPr>
      <dsp:spPr>
        <a:xfrm>
          <a:off x="1513169" y="1434399"/>
          <a:ext cx="2288456" cy="519384"/>
        </a:xfrm>
        <a:prstGeom prst="rect">
          <a:avLst/>
        </a:prstGeom>
        <a:gradFill flip="none" rotWithShape="1">
          <a:gsLst>
            <a:gs pos="0">
              <a:schemeClr val="accent5">
                <a:lumMod val="89000"/>
                <a:alpha val="50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53975" dist="41275" dir="14700000" algn="t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3600000"/>
          </a:lightRig>
        </a:scene3d>
        <a:sp3d prstMaterial="plastic">
          <a:bevelT w="127000" h="38200" prst="relaxedInset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Pédicurie</a:t>
          </a:r>
        </a:p>
      </dsp:txBody>
      <dsp:txXfrm>
        <a:off x="1513169" y="1434399"/>
        <a:ext cx="2288456" cy="519384"/>
      </dsp:txXfrm>
    </dsp:sp>
    <dsp:sp modelId="{24DE25AB-BECB-459D-8778-3B784896982E}">
      <dsp:nvSpPr>
        <dsp:cNvPr id="0" name=""/>
        <dsp:cNvSpPr/>
      </dsp:nvSpPr>
      <dsp:spPr>
        <a:xfrm>
          <a:off x="1513169" y="2083630"/>
          <a:ext cx="2288456" cy="519384"/>
        </a:xfrm>
        <a:prstGeom prst="rect">
          <a:avLst/>
        </a:prstGeom>
        <a:gradFill flip="none" rotWithShape="1">
          <a:gsLst>
            <a:gs pos="0">
              <a:schemeClr val="accent5">
                <a:lumMod val="89000"/>
                <a:alpha val="50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53975" dist="41275" dir="14700000" algn="t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3600000"/>
          </a:lightRig>
        </a:scene3d>
        <a:sp3d prstMaterial="plastic">
          <a:bevelT w="127000" h="38200" prst="relaxedInset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FAQ</a:t>
          </a:r>
        </a:p>
      </dsp:txBody>
      <dsp:txXfrm>
        <a:off x="1513169" y="2083630"/>
        <a:ext cx="2288456" cy="5193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D32E5-F69E-4862-953E-7C6E59E74AC2}">
      <dsp:nvSpPr>
        <dsp:cNvPr id="0" name=""/>
        <dsp:cNvSpPr/>
      </dsp:nvSpPr>
      <dsp:spPr>
        <a:xfrm>
          <a:off x="3" y="747953"/>
          <a:ext cx="5790864" cy="1373325"/>
        </a:xfrm>
        <a:prstGeom prst="rect">
          <a:avLst/>
        </a:prstGeom>
        <a:gradFill rotWithShape="0">
          <a:gsLst>
            <a:gs pos="5000">
              <a:schemeClr val="accent3">
                <a:lumMod val="110000"/>
                <a:satMod val="105000"/>
                <a:tint val="67000"/>
              </a:schemeClr>
            </a:gs>
            <a:gs pos="50000">
              <a:schemeClr val="accent3">
                <a:lumMod val="105000"/>
                <a:satMod val="103000"/>
                <a:tint val="73000"/>
              </a:schemeClr>
            </a:gs>
            <a:gs pos="100000">
              <a:schemeClr val="accent3">
                <a:lumMod val="105000"/>
                <a:satMod val="109000"/>
                <a:tint val="81000"/>
              </a:schemeClr>
            </a:gs>
          </a:gsLst>
          <a:path path="circle">
            <a:fillToRect l="50000" t="155000" r="50000" b="-55000"/>
          </a:path>
        </a:gradFill>
        <a:ln w="9525" cap="flat" cmpd="sng" algn="ctr">
          <a:solidFill>
            <a:schemeClr val="accent3">
              <a:satMod val="12000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b="0" kern="1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Attirer et Informer : </a:t>
          </a:r>
          <a:br>
            <a:rPr lang="fr-FR" sz="2800" b="0" kern="1200" dirty="0">
              <a:solidFill>
                <a:schemeClr val="tx2"/>
              </a:solidFill>
              <a:effectLst/>
            </a:rPr>
          </a:br>
          <a:r>
            <a:rPr lang="fr-FR" sz="2400" b="0" kern="1200" dirty="0">
              <a:solidFill>
                <a:schemeClr val="tx2"/>
              </a:solidFill>
              <a:effectLst/>
            </a:rPr>
            <a:t>Première impression positive et claire sur les services</a:t>
          </a:r>
        </a:p>
      </dsp:txBody>
      <dsp:txXfrm>
        <a:off x="3" y="747953"/>
        <a:ext cx="5790864" cy="1373325"/>
      </dsp:txXfrm>
    </dsp:sp>
    <dsp:sp modelId="{0EC250A8-0F68-46AC-8D29-AE9B7B1804F8}">
      <dsp:nvSpPr>
        <dsp:cNvPr id="0" name=""/>
        <dsp:cNvSpPr/>
      </dsp:nvSpPr>
      <dsp:spPr>
        <a:xfrm>
          <a:off x="3" y="2396967"/>
          <a:ext cx="5790864" cy="1373325"/>
        </a:xfrm>
        <a:prstGeom prst="rect">
          <a:avLst/>
        </a:prstGeom>
        <a:gradFill rotWithShape="1">
          <a:gsLst>
            <a:gs pos="0">
              <a:schemeClr val="accent3">
                <a:tint val="10000"/>
                <a:satMod val="300000"/>
              </a:schemeClr>
            </a:gs>
            <a:gs pos="34000">
              <a:schemeClr val="accent3">
                <a:tint val="13500"/>
                <a:satMod val="250000"/>
              </a:schemeClr>
            </a:gs>
            <a:gs pos="100000">
              <a:schemeClr val="accent3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 w="9525" cap="flat" cmpd="sng" algn="ctr">
          <a:solidFill>
            <a:schemeClr val="accent3">
              <a:satMod val="12000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b="0" kern="1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Faciliter la prise de Rdv :</a:t>
          </a:r>
          <a:br>
            <a:rPr lang="fr-FR" sz="2800" b="0" kern="1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</a:br>
          <a:r>
            <a:rPr lang="fr-FR" sz="2400" b="0" kern="1200" dirty="0">
              <a:solidFill>
                <a:schemeClr val="tx2"/>
              </a:solidFill>
              <a:effectLst/>
            </a:rPr>
            <a:t>Bouton vers Doctolib</a:t>
          </a:r>
        </a:p>
      </dsp:txBody>
      <dsp:txXfrm>
        <a:off x="3" y="2396967"/>
        <a:ext cx="5790864" cy="1373325"/>
      </dsp:txXfrm>
    </dsp:sp>
    <dsp:sp modelId="{94CF2283-B095-4F9F-B538-DBCD3964CEBC}">
      <dsp:nvSpPr>
        <dsp:cNvPr id="0" name=""/>
        <dsp:cNvSpPr/>
      </dsp:nvSpPr>
      <dsp:spPr>
        <a:xfrm>
          <a:off x="3" y="4045981"/>
          <a:ext cx="5790864" cy="1373325"/>
        </a:xfrm>
        <a:prstGeom prst="rect">
          <a:avLst/>
        </a:prstGeom>
        <a:gradFill rotWithShape="1">
          <a:gsLst>
            <a:gs pos="0">
              <a:schemeClr val="accent3">
                <a:tint val="10000"/>
                <a:satMod val="300000"/>
              </a:schemeClr>
            </a:gs>
            <a:gs pos="34000">
              <a:schemeClr val="accent3">
                <a:tint val="13500"/>
                <a:satMod val="250000"/>
              </a:schemeClr>
            </a:gs>
            <a:gs pos="100000">
              <a:schemeClr val="accent3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ln w="9525" cap="flat" cmpd="sng" algn="ctr">
          <a:solidFill>
            <a:schemeClr val="accent3">
              <a:satMod val="120000"/>
            </a:schemeClr>
          </a:solidFill>
          <a:prstDash val="solid"/>
        </a:ln>
        <a:effectLst>
          <a:outerShdw blurRad="63500" dist="25400" dir="14700000" algn="t" rotWithShape="0">
            <a:srgbClr val="000000">
              <a:alpha val="50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b="0" kern="1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Renforcer la Confiance:</a:t>
          </a:r>
          <a:br>
            <a:rPr lang="fr-FR" sz="2800" b="0" kern="12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</a:br>
          <a:r>
            <a:rPr lang="fr-FR" sz="2400" b="0" kern="1200" dirty="0">
              <a:solidFill>
                <a:schemeClr val="tx2"/>
              </a:solidFill>
              <a:effectLst/>
            </a:rPr>
            <a:t>Qualifications et Spécialisations</a:t>
          </a:r>
        </a:p>
      </dsp:txBody>
      <dsp:txXfrm>
        <a:off x="3" y="4045981"/>
        <a:ext cx="5790864" cy="13733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169D9906-2445-2349-9A3F-943B810A7D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>
              <a:latin typeface="Trebuchet MS" panose="020B0703020202090204" pitchFamily="34" charset="0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32BBEA5-468F-354C-AE77-74F8A038B4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3ACEBC-D704-224E-8330-F3B59515DFAE}" type="datetimeFigureOut">
              <a:rPr lang="fr-FR" smtClean="0">
                <a:latin typeface="Trebuchet MS" panose="020B0703020202090204" pitchFamily="34" charset="0"/>
              </a:rPr>
              <a:t>04/09/2024</a:t>
            </a:fld>
            <a:endParaRPr lang="fr-FR" dirty="0">
              <a:latin typeface="Trebuchet MS" panose="020B0703020202090204" pitchFamily="34" charset="0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F3FAB2E-D100-7243-9B95-7F4253ECA0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Trebuchet MS" panose="020B0703020202090204" pitchFamily="34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677F15-BC8C-FD41-B739-84D9E992B5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F41C9-9F43-C74D-811B-158D59EDC8FE}" type="slidenum">
              <a:rPr lang="fr-FR" smtClean="0">
                <a:latin typeface="Trebuchet MS" panose="020B0703020202090204" pitchFamily="34" charset="0"/>
              </a:rPr>
              <a:t>‹N°›</a:t>
            </a:fld>
            <a:endParaRPr lang="fr-FR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530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Trebuchet MS" panose="020B070302020209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Trebuchet MS" panose="020B0703020202090204" pitchFamily="34" charset="0"/>
              </a:defRPr>
            </a:lvl1pPr>
          </a:lstStyle>
          <a:p>
            <a:fld id="{27F0061E-6F1A-014C-85F0-A025E81E686E}" type="datetimeFigureOut">
              <a:rPr lang="fr-FR" smtClean="0"/>
              <a:pPr/>
              <a:t>04/09/2024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Trebuchet MS" panose="020B070302020209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Trebuchet MS" panose="020B0703020202090204" pitchFamily="34" charset="0"/>
              </a:defRPr>
            </a:lvl1pPr>
          </a:lstStyle>
          <a:p>
            <a:fld id="{3B629B0D-858B-5844-8B63-9EB4A06BC1FD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348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Trebuchet MS" panose="020B070302020209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65358394"/>
      </p:ext>
    </p:extLst>
  </p:cSld>
  <p:clrMapOvr>
    <a:masterClrMapping/>
  </p:clrMapOvr>
  <p:transition spd="slow">
    <p:wip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0579052"/>
      </p:ext>
    </p:extLst>
  </p:cSld>
  <p:clrMapOvr>
    <a:masterClrMapping/>
  </p:clrMapOvr>
  <p:transition spd="slow">
    <p:wipe/>
  </p:transition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44733491"/>
      </p:ext>
    </p:extLst>
  </p:cSld>
  <p:clrMapOvr>
    <a:masterClrMapping/>
  </p:clrMapOvr>
  <p:transition spd="slow">
    <p:wipe/>
  </p:transition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C7A8C54-8013-7742-9A26-33C715F337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0F7D5F-B981-2849-9AA1-5FA2B9D0EE63}"/>
              </a:ext>
            </a:extLst>
          </p:cNvPr>
          <p:cNvSpPr/>
          <p:nvPr userDrawn="1"/>
        </p:nvSpPr>
        <p:spPr>
          <a:xfrm>
            <a:off x="7472855" y="0"/>
            <a:ext cx="4719145" cy="6858000"/>
          </a:xfrm>
          <a:prstGeom prst="rect">
            <a:avLst/>
          </a:prstGeom>
          <a:solidFill>
            <a:srgbClr val="33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28C4A8-C47C-1349-971A-3AAF3164C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0" y="1711754"/>
            <a:ext cx="3490913" cy="1148492"/>
          </a:xfrm>
        </p:spPr>
        <p:txBody>
          <a:bodyPr anchor="ctr"/>
          <a:lstStyle>
            <a:lvl1pPr algn="r">
              <a:defRPr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dirty="0"/>
          </a:p>
        </p:txBody>
      </p:sp>
      <p:sp>
        <p:nvSpPr>
          <p:cNvPr id="6" name="Espace réservé pour une image  5">
            <a:extLst>
              <a:ext uri="{FF2B5EF4-FFF2-40B4-BE49-F238E27FC236}">
                <a16:creationId xmlns:a16="http://schemas.microsoft.com/office/drawing/2014/main" id="{CA21710A-93AD-D946-A374-3BB5C4BA44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700" y="0"/>
            <a:ext cx="7454900" cy="6858000"/>
          </a:xfr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0499579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rme libre 20">
            <a:extLst>
              <a:ext uri="{FF2B5EF4-FFF2-40B4-BE49-F238E27FC236}">
                <a16:creationId xmlns:a16="http://schemas.microsoft.com/office/drawing/2014/main" id="{BAD3ECE0-B655-2B42-ACA2-73E43AE39929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A66013-73DB-E64B-90F1-72BC9F1AEA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29164" cy="10375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95" name="Espace réservé du numéro de diapositive 9">
            <a:extLst>
              <a:ext uri="{FF2B5EF4-FFF2-40B4-BE49-F238E27FC236}">
                <a16:creationId xmlns:a16="http://schemas.microsoft.com/office/drawing/2014/main" id="{719DD958-4060-1B4F-AC21-6D1CD06B95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83826239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4" pos="2604">
          <p15:clr>
            <a:srgbClr val="FBAE40"/>
          </p15:clr>
        </p15:guide>
        <p15:guide id="5" pos="2924">
          <p15:clr>
            <a:srgbClr val="FBAE40"/>
          </p15:clr>
        </p15:guide>
        <p15:guide id="6" pos="4763">
          <p15:clr>
            <a:srgbClr val="FBAE40"/>
          </p15:clr>
        </p15:guide>
        <p15:guide id="7" pos="507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FA6799C-CC29-244F-BDFA-DF4A9EB68FDF}"/>
              </a:ext>
            </a:extLst>
          </p:cNvPr>
          <p:cNvSpPr/>
          <p:nvPr userDrawn="1"/>
        </p:nvSpPr>
        <p:spPr>
          <a:xfrm>
            <a:off x="-6350" y="-13692"/>
            <a:ext cx="4648200" cy="68853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sp>
        <p:nvSpPr>
          <p:cNvPr id="21" name="Forme libre 20">
            <a:extLst>
              <a:ext uri="{FF2B5EF4-FFF2-40B4-BE49-F238E27FC236}">
                <a16:creationId xmlns:a16="http://schemas.microsoft.com/office/drawing/2014/main" id="{BAD3ECE0-B655-2B42-ACA2-73E43AE39929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A66013-73DB-E64B-90F1-72BC9F1AEA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29164" cy="10375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95" name="Espace réservé du numéro de diapositive 9">
            <a:extLst>
              <a:ext uri="{FF2B5EF4-FFF2-40B4-BE49-F238E27FC236}">
                <a16:creationId xmlns:a16="http://schemas.microsoft.com/office/drawing/2014/main" id="{719DD958-4060-1B4F-AC21-6D1CD06B95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6" name="Espace réservé du texte 9">
            <a:extLst>
              <a:ext uri="{FF2B5EF4-FFF2-40B4-BE49-F238E27FC236}">
                <a16:creationId xmlns:a16="http://schemas.microsoft.com/office/drawing/2014/main" id="{9D5223EE-7A40-A74F-9168-51C7A4A74A8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7785020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4" pos="2604">
          <p15:clr>
            <a:srgbClr val="FBAE40"/>
          </p15:clr>
        </p15:guide>
        <p15:guide id="5" pos="2924">
          <p15:clr>
            <a:srgbClr val="FBAE40"/>
          </p15:clr>
        </p15:guide>
        <p15:guide id="6" pos="4763">
          <p15:clr>
            <a:srgbClr val="FBAE40"/>
          </p15:clr>
        </p15:guide>
        <p15:guide id="7" pos="507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rme libre 20">
            <a:extLst>
              <a:ext uri="{FF2B5EF4-FFF2-40B4-BE49-F238E27FC236}">
                <a16:creationId xmlns:a16="http://schemas.microsoft.com/office/drawing/2014/main" id="{BAD3ECE0-B655-2B42-ACA2-73E43AE39929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A66013-73DB-E64B-90F1-72BC9F1AEA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29164" cy="10375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95" name="Espace réservé du numéro de diapositive 9">
            <a:extLst>
              <a:ext uri="{FF2B5EF4-FFF2-40B4-BE49-F238E27FC236}">
                <a16:creationId xmlns:a16="http://schemas.microsoft.com/office/drawing/2014/main" id="{719DD958-4060-1B4F-AC21-6D1CD06B95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34" name="Espace réservé pour une image  7">
            <a:extLst>
              <a:ext uri="{FF2B5EF4-FFF2-40B4-BE49-F238E27FC236}">
                <a16:creationId xmlns:a16="http://schemas.microsoft.com/office/drawing/2014/main" id="{B6C77921-8EC4-B945-B2AF-2FD6E6D5CA9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4679950" y="171450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35" name="Espace réservé pour une image  7">
            <a:extLst>
              <a:ext uri="{FF2B5EF4-FFF2-40B4-BE49-F238E27FC236}">
                <a16:creationId xmlns:a16="http://schemas.microsoft.com/office/drawing/2014/main" id="{2A46CA97-45BE-3846-8CB7-0155837081D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53648" y="171450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36" name="Espace réservé pour une image  7">
            <a:extLst>
              <a:ext uri="{FF2B5EF4-FFF2-40B4-BE49-F238E27FC236}">
                <a16:creationId xmlns:a16="http://schemas.microsoft.com/office/drawing/2014/main" id="{35C4274F-1030-D749-8FCC-1414070F1C8B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4679950" y="3431761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37" name="Espace réservé pour une image  7">
            <a:extLst>
              <a:ext uri="{FF2B5EF4-FFF2-40B4-BE49-F238E27FC236}">
                <a16:creationId xmlns:a16="http://schemas.microsoft.com/office/drawing/2014/main" id="{A7BA537C-AE95-4845-9C58-B5F52B6ABF0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353648" y="3431761"/>
            <a:ext cx="3676650" cy="3262611"/>
          </a:xfrm>
        </p:spPr>
        <p:txBody>
          <a:bodyPr/>
          <a:lstStyle/>
          <a:p>
            <a:endParaRPr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98614AE-1AFF-614F-BECD-70553A11EF5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3160170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4" pos="2604">
          <p15:clr>
            <a:srgbClr val="FBAE40"/>
          </p15:clr>
        </p15:guide>
        <p15:guide id="5" pos="2924">
          <p15:clr>
            <a:srgbClr val="FBAE40"/>
          </p15:clr>
        </p15:guide>
        <p15:guide id="6" pos="4763">
          <p15:clr>
            <a:srgbClr val="FBAE40"/>
          </p15:clr>
        </p15:guide>
        <p15:guide id="7" pos="507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4 text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706C0D8-DA5E-544B-8C4C-CEB36087AF19}"/>
              </a:ext>
            </a:extLst>
          </p:cNvPr>
          <p:cNvSpPr/>
          <p:nvPr userDrawn="1"/>
        </p:nvSpPr>
        <p:spPr>
          <a:xfrm>
            <a:off x="-6350" y="-13692"/>
            <a:ext cx="4648200" cy="68853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888E21C-F1E7-5949-95FF-D3D3AF9E82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686" y="947008"/>
            <a:ext cx="2949871" cy="1037595"/>
          </a:xfrm>
        </p:spPr>
        <p:txBody>
          <a:bodyPr/>
          <a:lstStyle/>
          <a:p>
            <a:r>
              <a:rPr lang="fr-FR" dirty="0"/>
              <a:t>Insert a </a:t>
            </a:r>
            <a:br>
              <a:rPr lang="fr-FR" dirty="0"/>
            </a:br>
            <a:r>
              <a:rPr lang="fr-FR" dirty="0" err="1"/>
              <a:t>two-lined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en-GB" dirty="0"/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D4AB9D2-3F30-BD48-80A2-AD708F37BCD9}"/>
              </a:ext>
            </a:extLst>
          </p:cNvPr>
          <p:cNvGrpSpPr/>
          <p:nvPr userDrawn="1"/>
        </p:nvGrpSpPr>
        <p:grpSpPr>
          <a:xfrm>
            <a:off x="10228253" y="6307602"/>
            <a:ext cx="798866" cy="211756"/>
            <a:chOff x="9935284" y="6307602"/>
            <a:chExt cx="798866" cy="211756"/>
          </a:xfrm>
        </p:grpSpPr>
        <p:cxnSp>
          <p:nvCxnSpPr>
            <p:cNvPr id="53" name="Connecteur droit 52">
              <a:extLst>
                <a:ext uri="{FF2B5EF4-FFF2-40B4-BE49-F238E27FC236}">
                  <a16:creationId xmlns:a16="http://schemas.microsoft.com/office/drawing/2014/main" id="{F46ED3A3-7839-9044-AD60-B60DAB636F7C}"/>
                </a:ext>
              </a:extLst>
            </p:cNvPr>
            <p:cNvCxnSpPr/>
            <p:nvPr userDrawn="1"/>
          </p:nvCxnSpPr>
          <p:spPr>
            <a:xfrm>
              <a:off x="10734150" y="6307602"/>
              <a:ext cx="0" cy="2117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53">
              <a:extLst>
                <a:ext uri="{FF2B5EF4-FFF2-40B4-BE49-F238E27FC236}">
                  <a16:creationId xmlns:a16="http://schemas.microsoft.com/office/drawing/2014/main" id="{476E2F53-9B2A-8644-8127-9A5A2B3A49DD}"/>
                </a:ext>
              </a:extLst>
            </p:cNvPr>
            <p:cNvCxnSpPr/>
            <p:nvPr userDrawn="1"/>
          </p:nvCxnSpPr>
          <p:spPr>
            <a:xfrm>
              <a:off x="9935284" y="6307602"/>
              <a:ext cx="0" cy="2117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Espace réservé du numéro de diapositive 9">
            <a:extLst>
              <a:ext uri="{FF2B5EF4-FFF2-40B4-BE49-F238E27FC236}">
                <a16:creationId xmlns:a16="http://schemas.microsoft.com/office/drawing/2014/main" id="{F22822EF-66C7-FA40-8717-8194FE9B7FCF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20" name="Forme libre 19">
            <a:extLst>
              <a:ext uri="{FF2B5EF4-FFF2-40B4-BE49-F238E27FC236}">
                <a16:creationId xmlns:a16="http://schemas.microsoft.com/office/drawing/2014/main" id="{0BABF6D4-2176-074C-8884-C4E6E146CB7B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22" name="Espace réservé du texte 9">
            <a:extLst>
              <a:ext uri="{FF2B5EF4-FFF2-40B4-BE49-F238E27FC236}">
                <a16:creationId xmlns:a16="http://schemas.microsoft.com/office/drawing/2014/main" id="{0AA474B1-F071-094D-9ED3-47DF8DEC887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953932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8" orient="horz" pos="2567">
          <p15:clr>
            <a:srgbClr val="FBAE40"/>
          </p15:clr>
        </p15:guide>
        <p15:guide id="9" pos="2070">
          <p15:clr>
            <a:srgbClr val="FBAE40"/>
          </p15:clr>
        </p15:guide>
        <p15:guide id="10" pos="2393">
          <p15:clr>
            <a:srgbClr val="FBAE40"/>
          </p15:clr>
        </p15:guide>
        <p15:guide id="11" pos="5279">
          <p15:clr>
            <a:srgbClr val="FBAE40"/>
          </p15:clr>
        </p15:guide>
        <p15:guide id="12" pos="563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sposition personnalisé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1C98880-94DB-E949-AC7C-8D21F16F5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83871842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du numéro de diapositive 9">
            <a:extLst>
              <a:ext uri="{FF2B5EF4-FFF2-40B4-BE49-F238E27FC236}">
                <a16:creationId xmlns:a16="http://schemas.microsoft.com/office/drawing/2014/main" id="{208EA4D9-164B-114A-97CE-EDB5F20077F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034395" y="6239925"/>
            <a:ext cx="533718" cy="351375"/>
          </a:xfrm>
        </p:spPr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2A452DCC-9C80-A54B-B28F-5B32348F0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/>
          </a:p>
        </p:txBody>
      </p:sp>
      <p:sp>
        <p:nvSpPr>
          <p:cNvPr id="14" name="Forme libre 13">
            <a:extLst>
              <a:ext uri="{FF2B5EF4-FFF2-40B4-BE49-F238E27FC236}">
                <a16:creationId xmlns:a16="http://schemas.microsoft.com/office/drawing/2014/main" id="{2842B4B3-1CC4-EB4F-B9C8-89A066490CFB}"/>
              </a:ext>
            </a:extLst>
          </p:cNvPr>
          <p:cNvSpPr/>
          <p:nvPr userDrawn="1"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C6DCC354-9A94-E947-BEB4-CECE4C3EE83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235075" y="2286000"/>
            <a:ext cx="2898775" cy="36639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8587537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7015926"/>
      </p:ext>
    </p:extLst>
  </p:cSld>
  <p:clrMapOvr>
    <a:masterClrMapping/>
  </p:clrMapOvr>
  <p:transition spd="slow">
    <p:wipe/>
  </p:transition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50548922"/>
      </p:ext>
    </p:extLst>
  </p:cSld>
  <p:clrMapOvr>
    <a:masterClrMapping/>
  </p:clrMapOvr>
  <p:transition spd="slow">
    <p:wipe/>
  </p:transition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7067102"/>
      </p:ext>
    </p:extLst>
  </p:cSld>
  <p:clrMapOvr>
    <a:masterClrMapping/>
  </p:clrMapOvr>
  <p:transition spd="slow">
    <p:wipe/>
  </p:transition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9904570"/>
      </p:ext>
    </p:extLst>
  </p:cSld>
  <p:clrMapOvr>
    <a:masterClrMapping/>
  </p:clrMapOvr>
  <p:transition spd="slow">
    <p:wipe/>
  </p:transition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03760092"/>
      </p:ext>
    </p:extLst>
  </p:cSld>
  <p:clrMapOvr>
    <a:masterClrMapping/>
  </p:clrMapOvr>
  <p:transition spd="slow">
    <p:wipe/>
  </p:transition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0200150"/>
      </p:ext>
    </p:extLst>
  </p:cSld>
  <p:clrMapOvr>
    <a:masterClrMapping/>
  </p:clrMapOvr>
  <p:transition spd="slow">
    <p:wipe/>
  </p:transition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56915790"/>
      </p:ext>
    </p:extLst>
  </p:cSld>
  <p:clrMapOvr>
    <a:masterClrMapping/>
  </p:clrMapOvr>
  <p:transition spd="slow">
    <p:wipe/>
  </p:transition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2636832"/>
      </p:ext>
    </p:extLst>
  </p:cSld>
  <p:clrMapOvr>
    <a:masterClrMapping/>
  </p:clrMapOvr>
  <p:transition spd="slow">
    <p:wipe/>
  </p:transition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FD49C-BB7B-4639-88D7-678526288C3C}" type="datetimeFigureOut">
              <a:rPr lang="fr-FR" smtClean="0"/>
              <a:t>04/09/2024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7B330-993C-C24C-A29D-645268CB86B7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19431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4" r:id="rId1"/>
    <p:sldLayoutId id="2147484195" r:id="rId2"/>
    <p:sldLayoutId id="2147484196" r:id="rId3"/>
    <p:sldLayoutId id="2147484197" r:id="rId4"/>
    <p:sldLayoutId id="2147484198" r:id="rId5"/>
    <p:sldLayoutId id="2147484199" r:id="rId6"/>
    <p:sldLayoutId id="2147484200" r:id="rId7"/>
    <p:sldLayoutId id="2147484201" r:id="rId8"/>
    <p:sldLayoutId id="2147484202" r:id="rId9"/>
    <p:sldLayoutId id="2147484203" r:id="rId10"/>
    <p:sldLayoutId id="2147484204" r:id="rId11"/>
    <p:sldLayoutId id="2147484205" r:id="rId12"/>
    <p:sldLayoutId id="2147484206" r:id="rId13"/>
    <p:sldLayoutId id="2147484207" r:id="rId14"/>
    <p:sldLayoutId id="2147484209" r:id="rId15"/>
    <p:sldLayoutId id="2147484210" r:id="rId16"/>
    <p:sldLayoutId id="2147484211" r:id="rId17"/>
    <p:sldLayoutId id="2147483694" r:id="rId18"/>
  </p:sldLayoutIdLst>
  <p:transition spd="slow">
    <p:wip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17" userDrawn="1">
          <p15:clr>
            <a:srgbClr val="F26B43"/>
          </p15:clr>
        </p15:guide>
        <p15:guide id="2" orient="horz" pos="1253" userDrawn="1">
          <p15:clr>
            <a:srgbClr val="F26B43"/>
          </p15:clr>
        </p15:guide>
        <p15:guide id="3" orient="horz" pos="853" userDrawn="1">
          <p15:clr>
            <a:srgbClr val="F26B43"/>
          </p15:clr>
        </p15:guide>
        <p15:guide id="4" pos="7287" userDrawn="1">
          <p15:clr>
            <a:srgbClr val="F26B43"/>
          </p15:clr>
        </p15:guide>
        <p15:guide id="5" orient="horz" pos="391" userDrawn="1">
          <p15:clr>
            <a:srgbClr val="F26B43"/>
          </p15:clr>
        </p15:guide>
        <p15:guide id="6" orient="horz" pos="1049" userDrawn="1">
          <p15:clr>
            <a:srgbClr val="F26B43"/>
          </p15:clr>
        </p15:guide>
        <p15:guide id="7" pos="393" userDrawn="1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pos="778" userDrawn="1">
          <p15:clr>
            <a:srgbClr val="F26B43"/>
          </p15:clr>
        </p15:guide>
        <p15:guide id="10" pos="6912" userDrawn="1">
          <p15:clr>
            <a:srgbClr val="F26B43"/>
          </p15:clr>
        </p15:guide>
        <p15:guide id="11" orient="horz" pos="2160" userDrawn="1">
          <p15:clr>
            <a:srgbClr val="F26B43"/>
          </p15:clr>
        </p15:guide>
        <p15:guide id="12" pos="3681" userDrawn="1">
          <p15:clr>
            <a:srgbClr val="F26B43"/>
          </p15:clr>
        </p15:guide>
        <p15:guide id="13" pos="3999" userDrawn="1">
          <p15:clr>
            <a:srgbClr val="F26B43"/>
          </p15:clr>
        </p15:guide>
        <p15:guide id="14" orient="horz" pos="4320" userDrawn="1">
          <p15:clr>
            <a:srgbClr val="F26B43"/>
          </p15:clr>
        </p15:guide>
        <p15:guide id="15" orient="horz" pos="3926" userDrawn="1">
          <p15:clr>
            <a:srgbClr val="F26B43"/>
          </p15:clr>
        </p15:guide>
        <p15:guide id="16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7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svg"/><Relationship Id="rId10" Type="http://schemas.openxmlformats.org/officeDocument/2006/relationships/image" Target="../media/image15.sv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Espace réservé du numéro de diapositive 26">
            <a:extLst>
              <a:ext uri="{FF2B5EF4-FFF2-40B4-BE49-F238E27FC236}">
                <a16:creationId xmlns:a16="http://schemas.microsoft.com/office/drawing/2014/main" id="{5ECB5719-5021-AE4A-B7F7-7BCDD9DB65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</a:t>
            </a:fld>
            <a:endParaRPr lang="fr-FR" dirty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742CBB68-CAF8-E040-A9A4-3328456004A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809537" y="2863729"/>
            <a:ext cx="2905713" cy="1149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 fontScale="90000"/>
          </a:bodyPr>
          <a:lstStyle/>
          <a:p>
            <a:pPr algn="r"/>
            <a:r>
              <a:rPr lang="fr-FR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Charte</a:t>
            </a:r>
            <a:b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fr-FR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graphique</a:t>
            </a: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326765F2-F799-2548-90E1-B0C24352BE62}"/>
              </a:ext>
            </a:extLst>
          </p:cNvPr>
          <p:cNvGrpSpPr/>
          <p:nvPr/>
        </p:nvGrpSpPr>
        <p:grpSpPr>
          <a:xfrm>
            <a:off x="10114812" y="5407032"/>
            <a:ext cx="1587500" cy="698500"/>
            <a:chOff x="9969500" y="5413276"/>
            <a:chExt cx="1587500" cy="698500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7B6FE88E-5073-FF4E-96E0-DF0E3D5DB039}"/>
                </a:ext>
              </a:extLst>
            </p:cNvPr>
            <p:cNvGrpSpPr/>
            <p:nvPr/>
          </p:nvGrpSpPr>
          <p:grpSpPr>
            <a:xfrm>
              <a:off x="10262394" y="5636090"/>
              <a:ext cx="1001712" cy="252872"/>
              <a:chOff x="2084388" y="3963988"/>
              <a:chExt cx="2603500" cy="657225"/>
            </a:xfrm>
            <a:solidFill>
              <a:schemeClr val="accent5"/>
            </a:solidFill>
          </p:grpSpPr>
          <p:sp>
            <p:nvSpPr>
              <p:cNvPr id="17" name="Freeform 1">
                <a:extLst>
                  <a:ext uri="{FF2B5EF4-FFF2-40B4-BE49-F238E27FC236}">
                    <a16:creationId xmlns:a16="http://schemas.microsoft.com/office/drawing/2014/main" id="{D8E2DAF5-D70F-7940-98F6-F32ABFB53E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8" name="Freeform 2">
                <a:extLst>
                  <a:ext uri="{FF2B5EF4-FFF2-40B4-BE49-F238E27FC236}">
                    <a16:creationId xmlns:a16="http://schemas.microsoft.com/office/drawing/2014/main" id="{A1FF8E35-259E-1844-A917-B7B40363DC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9" name="Freeform 3">
                <a:extLst>
                  <a:ext uri="{FF2B5EF4-FFF2-40B4-BE49-F238E27FC236}">
                    <a16:creationId xmlns:a16="http://schemas.microsoft.com/office/drawing/2014/main" id="{17FC4F87-FAFC-214B-87E9-B134E682A4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20" name="Freeform 4">
                <a:extLst>
                  <a:ext uri="{FF2B5EF4-FFF2-40B4-BE49-F238E27FC236}">
                    <a16:creationId xmlns:a16="http://schemas.microsoft.com/office/drawing/2014/main" id="{4AF7C6A8-2BE0-544A-82BF-5242E18FC4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C46E997-26B4-754F-92B6-2580105AFD28}"/>
                </a:ext>
              </a:extLst>
            </p:cNvPr>
            <p:cNvSpPr/>
            <p:nvPr/>
          </p:nvSpPr>
          <p:spPr>
            <a:xfrm>
              <a:off x="9969500" y="5413276"/>
              <a:ext cx="1587500" cy="698500"/>
            </a:xfrm>
            <a:prstGeom prst="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56685BD8-2678-264A-90DC-CB9A154E8910}"/>
              </a:ext>
            </a:extLst>
          </p:cNvPr>
          <p:cNvSpPr txBox="1"/>
          <p:nvPr/>
        </p:nvSpPr>
        <p:spPr>
          <a:xfrm>
            <a:off x="9422579" y="1542205"/>
            <a:ext cx="2281878" cy="110799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fr-F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Julie BUI</a:t>
            </a:r>
          </a:p>
          <a:p>
            <a:pPr algn="r"/>
            <a:r>
              <a:rPr lang="fr-FR" sz="36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Podologue</a:t>
            </a:r>
            <a:endParaRPr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B7728BE-0C19-064A-A6D8-B9CAEE6393C0}"/>
              </a:ext>
            </a:extLst>
          </p:cNvPr>
          <p:cNvSpPr txBox="1"/>
          <p:nvPr/>
        </p:nvSpPr>
        <p:spPr>
          <a:xfrm>
            <a:off x="8352182" y="4222742"/>
            <a:ext cx="3260035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fr-FR" sz="3200" dirty="0">
                <a:solidFill>
                  <a:srgbClr val="FFFFFF"/>
                </a:solidFill>
              </a:rPr>
              <a:t>2024</a:t>
            </a:r>
            <a:endParaRPr sz="3200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FED46AB4-8F35-DA2B-6ACD-7CABCA75FF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117"/>
          <a:stretch/>
        </p:blipFill>
        <p:spPr>
          <a:xfrm>
            <a:off x="0" y="-23941"/>
            <a:ext cx="7875638" cy="69123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852092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re 25">
            <a:extLst>
              <a:ext uri="{FF2B5EF4-FFF2-40B4-BE49-F238E27FC236}">
                <a16:creationId xmlns:a16="http://schemas.microsoft.com/office/drawing/2014/main" id="{64F7D0EC-30EF-D043-9309-F6B1FCA79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393" y="872218"/>
            <a:ext cx="2316531" cy="1037595"/>
          </a:xfrm>
        </p:spPr>
        <p:txBody>
          <a:bodyPr>
            <a:noAutofit/>
          </a:bodyPr>
          <a:lstStyle/>
          <a:p>
            <a:r>
              <a:rPr lang="en-GB" sz="4000" noProof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Rédaction</a:t>
            </a:r>
            <a:endParaRPr lang="en-GB" sz="20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EEDE793-A2D6-FE44-B8F2-77B10B59654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10</a:t>
            </a:fld>
            <a:endParaRPr lang="fr-FR" dirty="0"/>
          </a:p>
        </p:txBody>
      </p:sp>
      <p:pic>
        <p:nvPicPr>
          <p:cNvPr id="32" name="Espace réservé pour une image  31">
            <a:extLst>
              <a:ext uri="{FF2B5EF4-FFF2-40B4-BE49-F238E27FC236}">
                <a16:creationId xmlns:a16="http://schemas.microsoft.com/office/drawing/2014/main" id="{288C7EBA-BA4C-BB44-8300-AA6663F453F1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2"/>
          <a:srcRect l="12473" r="12473"/>
          <a:stretch/>
        </p:blipFill>
        <p:spPr/>
      </p:pic>
      <p:pic>
        <p:nvPicPr>
          <p:cNvPr id="34" name="Espace réservé pour une image  33">
            <a:extLst>
              <a:ext uri="{FF2B5EF4-FFF2-40B4-BE49-F238E27FC236}">
                <a16:creationId xmlns:a16="http://schemas.microsoft.com/office/drawing/2014/main" id="{2D017AA1-55F1-8247-A273-81F0F4674ADF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3"/>
          <a:srcRect l="12473" r="12473"/>
          <a:stretch/>
        </p:blipFill>
        <p:spPr/>
      </p:pic>
      <p:pic>
        <p:nvPicPr>
          <p:cNvPr id="36" name="Espace réservé pour une image  35">
            <a:extLst>
              <a:ext uri="{FF2B5EF4-FFF2-40B4-BE49-F238E27FC236}">
                <a16:creationId xmlns:a16="http://schemas.microsoft.com/office/drawing/2014/main" id="{F310CC31-93AF-AD46-AEF6-7E69EA30F640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>
          <a:blip r:embed="rId4"/>
          <a:srcRect l="12418" r="12418"/>
          <a:stretch/>
        </p:blipFill>
        <p:spPr/>
      </p:pic>
      <p:pic>
        <p:nvPicPr>
          <p:cNvPr id="42" name="Espace réservé pour une image  41">
            <a:extLst>
              <a:ext uri="{FF2B5EF4-FFF2-40B4-BE49-F238E27FC236}">
                <a16:creationId xmlns:a16="http://schemas.microsoft.com/office/drawing/2014/main" id="{7969A06D-DD77-8D4B-8761-0F5DBA4373CE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5"/>
          <a:srcRect l="12473" r="12473"/>
          <a:stretch/>
        </p:blipFill>
        <p:spPr/>
      </p:pic>
      <p:sp>
        <p:nvSpPr>
          <p:cNvPr id="49" name="Espace réservé du texte 48">
            <a:extLst>
              <a:ext uri="{FF2B5EF4-FFF2-40B4-BE49-F238E27FC236}">
                <a16:creationId xmlns:a16="http://schemas.microsoft.com/office/drawing/2014/main" id="{8EBFF98E-EA8F-5741-B773-1ADB1AB7E9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60393" y="2083984"/>
            <a:ext cx="2898775" cy="3573176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chemeClr val="tx1"/>
                </a:solidFill>
              </a:rPr>
              <a:t>Contenu SEO</a:t>
            </a:r>
          </a:p>
          <a:p>
            <a:pPr lvl="1"/>
            <a:r>
              <a:rPr lang="fr-FR" sz="2000" noProof="1">
                <a:solidFill>
                  <a:schemeClr val="tx1"/>
                </a:solidFill>
              </a:rPr>
              <a:t>Podologie</a:t>
            </a:r>
          </a:p>
          <a:p>
            <a:pPr lvl="1"/>
            <a:r>
              <a:rPr lang="fr-FR" sz="2000" noProof="1">
                <a:solidFill>
                  <a:schemeClr val="tx1"/>
                </a:solidFill>
              </a:rPr>
              <a:t>Santé</a:t>
            </a:r>
          </a:p>
          <a:p>
            <a:r>
              <a:rPr lang="fr-FR" sz="2000" noProof="1">
                <a:solidFill>
                  <a:schemeClr val="tx1"/>
                </a:solidFill>
              </a:rPr>
              <a:t>Définir la ligne éditoriale </a:t>
            </a:r>
          </a:p>
          <a:p>
            <a:pPr lvl="1"/>
            <a:r>
              <a:rPr lang="fr-FR" sz="2000" noProof="1">
                <a:solidFill>
                  <a:schemeClr val="tx1"/>
                </a:solidFill>
              </a:rPr>
              <a:t>Format court</a:t>
            </a:r>
            <a:endParaRPr lang="fr-FR" sz="2400" noProof="1">
              <a:solidFill>
                <a:schemeClr val="tx1"/>
              </a:solidFill>
            </a:endParaRPr>
          </a:p>
          <a:p>
            <a:r>
              <a:rPr lang="fr-FR" sz="2000" dirty="0">
                <a:solidFill>
                  <a:schemeClr val="tx1"/>
                </a:solidFill>
              </a:rPr>
              <a:t>Tonalité</a:t>
            </a:r>
          </a:p>
          <a:p>
            <a:pPr lvl="1"/>
            <a:r>
              <a:rPr lang="fr-FR" sz="2000" noProof="1">
                <a:solidFill>
                  <a:schemeClr val="tx1"/>
                </a:solidFill>
              </a:rPr>
              <a:t>Ton conventionnel</a:t>
            </a:r>
          </a:p>
          <a:p>
            <a:pPr lvl="1"/>
            <a:r>
              <a:rPr lang="fr-FR" sz="2000" noProof="1">
                <a:solidFill>
                  <a:schemeClr val="tx1"/>
                </a:solidFill>
              </a:rPr>
              <a:t>Avec jargon technique </a:t>
            </a:r>
          </a:p>
          <a:p>
            <a:endParaRPr lang="fr-F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3914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018" y="1249744"/>
            <a:ext cx="3415523" cy="103759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GB" noProof="1">
                <a:solidFill>
                  <a:srgbClr val="2525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Pictogrammes</a:t>
            </a:r>
            <a:br>
              <a:rPr lang="en-GB" noProof="1">
                <a:solidFill>
                  <a:srgbClr val="252521"/>
                </a:solidFill>
              </a:rPr>
            </a:br>
            <a:r>
              <a:rPr lang="en-GB" sz="2200" b="0" noProof="1">
                <a:solidFill>
                  <a:srgbClr val="252521"/>
                </a:solidFill>
              </a:rPr>
              <a:t>La gamme</a:t>
            </a:r>
            <a:endParaRPr lang="en-GB" sz="2200" b="1" noProof="1">
              <a:solidFill>
                <a:srgbClr val="252521"/>
              </a:solidFill>
              <a:latin typeface="Trebuchet MS" panose="020B0703020202090204" pitchFamily="34" charset="0"/>
            </a:endParaRPr>
          </a:p>
        </p:txBody>
      </p:sp>
      <p:sp>
        <p:nvSpPr>
          <p:cNvPr id="556" name="Espace réservé du numéro de diapositive 555">
            <a:extLst>
              <a:ext uri="{FF2B5EF4-FFF2-40B4-BE49-F238E27FC236}">
                <a16:creationId xmlns:a16="http://schemas.microsoft.com/office/drawing/2014/main" id="{16B4DF8B-D641-2643-A98F-56B7A6D5182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555" name="Espace réservé du texte 554">
            <a:extLst>
              <a:ext uri="{FF2B5EF4-FFF2-40B4-BE49-F238E27FC236}">
                <a16:creationId xmlns:a16="http://schemas.microsoft.com/office/drawing/2014/main" id="{42A62B4C-AF2E-114E-8BA3-2F9ACC96895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5870" y="2742135"/>
            <a:ext cx="3020128" cy="2606361"/>
          </a:xfrm>
        </p:spPr>
        <p:txBody>
          <a:bodyPr>
            <a:noAutofit/>
          </a:bodyPr>
          <a:lstStyle/>
          <a:p>
            <a:pPr>
              <a:lnSpc>
                <a:spcPts val="1740"/>
              </a:lnSpc>
            </a:pPr>
            <a:r>
              <a:rPr lang="fr-FR" sz="1800" dirty="0"/>
              <a:t>Couleur</a:t>
            </a:r>
          </a:p>
          <a:p>
            <a:pPr lvl="1">
              <a:lnSpc>
                <a:spcPts val="1740"/>
              </a:lnSpc>
            </a:pPr>
            <a:r>
              <a:rPr lang="fr-FR" sz="1800" noProof="1">
                <a:solidFill>
                  <a:srgbClr val="0C0B0B"/>
                </a:solidFill>
              </a:rPr>
              <a:t>Idem Proposition 1</a:t>
            </a:r>
          </a:p>
          <a:p>
            <a:pPr>
              <a:lnSpc>
                <a:spcPts val="1740"/>
              </a:lnSpc>
            </a:pPr>
            <a:r>
              <a:rPr lang="fr-FR" sz="1800" dirty="0"/>
              <a:t>Épaisseur du trait</a:t>
            </a:r>
          </a:p>
          <a:p>
            <a:pPr lvl="1">
              <a:lnSpc>
                <a:spcPts val="1740"/>
              </a:lnSpc>
            </a:pPr>
            <a:r>
              <a:rPr lang="fr-FR" sz="1800" noProof="1">
                <a:solidFill>
                  <a:srgbClr val="0C0B0B"/>
                </a:solidFill>
              </a:rPr>
              <a:t>1px</a:t>
            </a:r>
          </a:p>
          <a:p>
            <a:pPr>
              <a:lnSpc>
                <a:spcPts val="1740"/>
              </a:lnSpc>
            </a:pPr>
            <a:r>
              <a:rPr lang="fr-FR" sz="1800" dirty="0"/>
              <a:t>Utilisation</a:t>
            </a:r>
          </a:p>
          <a:p>
            <a:pPr lvl="1">
              <a:lnSpc>
                <a:spcPts val="1740"/>
              </a:lnSpc>
            </a:pPr>
            <a:r>
              <a:rPr lang="fr-FR" sz="1800" noProof="1">
                <a:solidFill>
                  <a:srgbClr val="0C0B0B"/>
                </a:solidFill>
              </a:rPr>
              <a:t>Adresse</a:t>
            </a:r>
          </a:p>
          <a:p>
            <a:pPr lvl="1">
              <a:lnSpc>
                <a:spcPts val="1740"/>
              </a:lnSpc>
            </a:pPr>
            <a:r>
              <a:rPr lang="fr-FR" sz="1800" noProof="1">
                <a:solidFill>
                  <a:srgbClr val="0C0B0B"/>
                </a:solidFill>
              </a:rPr>
              <a:t>Equipement</a:t>
            </a:r>
          </a:p>
          <a:p>
            <a:pPr lvl="1">
              <a:lnSpc>
                <a:spcPts val="1740"/>
              </a:lnSpc>
            </a:pPr>
            <a:r>
              <a:rPr lang="fr-FR" sz="1800" noProof="1">
                <a:solidFill>
                  <a:srgbClr val="0C0B0B"/>
                </a:solidFill>
              </a:rPr>
              <a:t>Bouton Doctolib</a:t>
            </a:r>
          </a:p>
          <a:p>
            <a:pPr lvl="1">
              <a:lnSpc>
                <a:spcPts val="1740"/>
              </a:lnSpc>
            </a:pPr>
            <a:endParaRPr lang="fr-FR" sz="1800" noProof="1">
              <a:solidFill>
                <a:srgbClr val="0C0B0B"/>
              </a:solidFill>
            </a:endParaRPr>
          </a:p>
          <a:p>
            <a:endParaRPr sz="1800" dirty="0"/>
          </a:p>
        </p:txBody>
      </p:sp>
      <p:sp>
        <p:nvSpPr>
          <p:cNvPr id="3" name="Titre 25">
            <a:extLst>
              <a:ext uri="{FF2B5EF4-FFF2-40B4-BE49-F238E27FC236}">
                <a16:creationId xmlns:a16="http://schemas.microsoft.com/office/drawing/2014/main" id="{522FD23A-DC8A-1B97-3E5B-36F0C938F48F}"/>
              </a:ext>
            </a:extLst>
          </p:cNvPr>
          <p:cNvSpPr txBox="1">
            <a:spLocks/>
          </p:cNvSpPr>
          <p:nvPr/>
        </p:nvSpPr>
        <p:spPr>
          <a:xfrm>
            <a:off x="822812" y="496861"/>
            <a:ext cx="3013186" cy="10375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noProof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Iconographie</a:t>
            </a:r>
            <a:endParaRPr lang="en-GB" sz="2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D9B318D8-395B-0B71-0B5A-B292B245F8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09839" y="1973872"/>
            <a:ext cx="609600" cy="609600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EAAEE918-1F58-7955-FD33-7F9D09BB69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2289" y="2949464"/>
            <a:ext cx="952500" cy="952500"/>
          </a:xfrm>
          <a:prstGeom prst="rect">
            <a:avLst/>
          </a:prstGeom>
        </p:spPr>
      </p:pic>
      <p:pic>
        <p:nvPicPr>
          <p:cNvPr id="48" name="Graphique 47">
            <a:extLst>
              <a:ext uri="{FF2B5EF4-FFF2-40B4-BE49-F238E27FC236}">
                <a16:creationId xmlns:a16="http://schemas.microsoft.com/office/drawing/2014/main" id="{A0DC1331-359A-5F69-8AED-012C4438F7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45936" y="2949464"/>
            <a:ext cx="952500" cy="952500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433CDFB9-F109-C25F-D140-1C4BCB64FF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1012" y="4225620"/>
            <a:ext cx="2855054" cy="1364464"/>
          </a:xfrm>
          <a:prstGeom prst="rect">
            <a:avLst/>
          </a:prstGeom>
        </p:spPr>
      </p:pic>
      <p:pic>
        <p:nvPicPr>
          <p:cNvPr id="62" name="Graphique 61">
            <a:extLst>
              <a:ext uri="{FF2B5EF4-FFF2-40B4-BE49-F238E27FC236}">
                <a16:creationId xmlns:a16="http://schemas.microsoft.com/office/drawing/2014/main" id="{0558C761-AA51-C015-F45F-28D6159D16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943424" y="1982539"/>
            <a:ext cx="609600" cy="609600"/>
          </a:xfrm>
          <a:prstGeom prst="rect">
            <a:avLst/>
          </a:prstGeom>
        </p:spPr>
      </p:pic>
      <p:pic>
        <p:nvPicPr>
          <p:cNvPr id="90" name="Graphique 89">
            <a:extLst>
              <a:ext uri="{FF2B5EF4-FFF2-40B4-BE49-F238E27FC236}">
                <a16:creationId xmlns:a16="http://schemas.microsoft.com/office/drawing/2014/main" id="{4BC4E6DE-436A-836B-E353-81BA8A853D6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178642" y="2959963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96304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431" y="951543"/>
            <a:ext cx="9768114" cy="103759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GB" noProof="1">
                <a:solidFill>
                  <a:srgbClr val="252521"/>
                </a:solidFill>
              </a:rPr>
              <a:t>Pictogrammes</a:t>
            </a:r>
            <a:br>
              <a:rPr lang="en-GB" noProof="1">
                <a:solidFill>
                  <a:srgbClr val="252521"/>
                </a:solidFill>
              </a:rPr>
            </a:br>
            <a:r>
              <a:rPr lang="en-GB" sz="2000" b="0" noProof="1">
                <a:solidFill>
                  <a:srgbClr val="252521"/>
                </a:solidFill>
              </a:rPr>
              <a:t>À ne pas faire</a:t>
            </a:r>
            <a:endParaRPr lang="en-GB" sz="2000" b="1" noProof="1">
              <a:solidFill>
                <a:srgbClr val="252521"/>
              </a:solidFill>
              <a:latin typeface="Trebuchet MS" panose="020B0703020202090204" pitchFamily="34" charset="0"/>
            </a:endParaRPr>
          </a:p>
        </p:txBody>
      </p:sp>
      <p:sp>
        <p:nvSpPr>
          <p:cNvPr id="556" name="Espace réservé du numéro de diapositive 555">
            <a:extLst>
              <a:ext uri="{FF2B5EF4-FFF2-40B4-BE49-F238E27FC236}">
                <a16:creationId xmlns:a16="http://schemas.microsoft.com/office/drawing/2014/main" id="{16B4DF8B-D641-2643-A98F-56B7A6D5182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12</a:t>
            </a:fld>
            <a:endParaRPr lang="fr-FR" dirty="0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75213D-F36E-334B-82CB-D9EE46F1FCDF}"/>
              </a:ext>
            </a:extLst>
          </p:cNvPr>
          <p:cNvGrpSpPr/>
          <p:nvPr/>
        </p:nvGrpSpPr>
        <p:grpSpPr>
          <a:xfrm>
            <a:off x="6047509" y="1511452"/>
            <a:ext cx="4960811" cy="3759556"/>
            <a:chOff x="6047509" y="1262070"/>
            <a:chExt cx="4960811" cy="3759556"/>
          </a:xfrm>
        </p:grpSpPr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77B4FF34-8FDE-9C49-986E-542C854CC37D}"/>
                </a:ext>
              </a:extLst>
            </p:cNvPr>
            <p:cNvSpPr/>
            <p:nvPr/>
          </p:nvSpPr>
          <p:spPr>
            <a:xfrm>
              <a:off x="6348413" y="2549525"/>
              <a:ext cx="785957" cy="78595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219" name="Grouper 461">
              <a:extLst>
                <a:ext uri="{FF2B5EF4-FFF2-40B4-BE49-F238E27FC236}">
                  <a16:creationId xmlns:a16="http://schemas.microsoft.com/office/drawing/2014/main" id="{E45D3B97-5FE4-6547-9487-D1E2B8AD50A9}"/>
                </a:ext>
              </a:extLst>
            </p:cNvPr>
            <p:cNvGrpSpPr/>
            <p:nvPr/>
          </p:nvGrpSpPr>
          <p:grpSpPr>
            <a:xfrm>
              <a:off x="6348413" y="1262070"/>
              <a:ext cx="758969" cy="758969"/>
              <a:chOff x="8024019" y="2455069"/>
              <a:chExt cx="427037" cy="427038"/>
            </a:xfrm>
          </p:grpSpPr>
          <p:sp>
            <p:nvSpPr>
              <p:cNvPr id="220" name="Freeform 48">
                <a:extLst>
                  <a:ext uri="{FF2B5EF4-FFF2-40B4-BE49-F238E27FC236}">
                    <a16:creationId xmlns:a16="http://schemas.microsoft.com/office/drawing/2014/main" id="{79FE52B0-6306-4A43-BAF1-3F213FFF39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21" name="Freeform 49">
                <a:extLst>
                  <a:ext uri="{FF2B5EF4-FFF2-40B4-BE49-F238E27FC236}">
                    <a16:creationId xmlns:a16="http://schemas.microsoft.com/office/drawing/2014/main" id="{B9A0DCAC-378A-1A47-AACC-6784B51BC8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22" name="Freeform 50">
                <a:extLst>
                  <a:ext uri="{FF2B5EF4-FFF2-40B4-BE49-F238E27FC236}">
                    <a16:creationId xmlns:a16="http://schemas.microsoft.com/office/drawing/2014/main" id="{49FB40EC-B81E-074E-BFE2-FF10752A99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23" name="Freeform 51">
                <a:extLst>
                  <a:ext uri="{FF2B5EF4-FFF2-40B4-BE49-F238E27FC236}">
                    <a16:creationId xmlns:a16="http://schemas.microsoft.com/office/drawing/2014/main" id="{52444BDA-A3CE-DC4B-9DC2-49D9E7965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224" name="Freeform 52">
                <a:extLst>
                  <a:ext uri="{FF2B5EF4-FFF2-40B4-BE49-F238E27FC236}">
                    <a16:creationId xmlns:a16="http://schemas.microsoft.com/office/drawing/2014/main" id="{CAA4D4AB-E65E-4148-AB14-C4753C3006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33" name="ZoneTexte 432">
              <a:extLst>
                <a:ext uri="{FF2B5EF4-FFF2-40B4-BE49-F238E27FC236}">
                  <a16:creationId xmlns:a16="http://schemas.microsoft.com/office/drawing/2014/main" id="{6070213A-CB70-9C47-B038-D7FEED289CFA}"/>
                </a:ext>
              </a:extLst>
            </p:cNvPr>
            <p:cNvSpPr txBox="1"/>
            <p:nvPr/>
          </p:nvSpPr>
          <p:spPr>
            <a:xfrm>
              <a:off x="6348413" y="215243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la couleur</a:t>
              </a:r>
              <a:endParaRPr sz="900" dirty="0"/>
            </a:p>
          </p:txBody>
        </p:sp>
        <p:grpSp>
          <p:nvGrpSpPr>
            <p:cNvPr id="434" name="Grouper 461">
              <a:extLst>
                <a:ext uri="{FF2B5EF4-FFF2-40B4-BE49-F238E27FC236}">
                  <a16:creationId xmlns:a16="http://schemas.microsoft.com/office/drawing/2014/main" id="{19BF5D5A-6F09-9642-AF0C-40077F741BA5}"/>
                </a:ext>
              </a:extLst>
            </p:cNvPr>
            <p:cNvGrpSpPr/>
            <p:nvPr/>
          </p:nvGrpSpPr>
          <p:grpSpPr>
            <a:xfrm>
              <a:off x="8976320" y="1354139"/>
              <a:ext cx="758969" cy="635000"/>
              <a:chOff x="8024019" y="2455069"/>
              <a:chExt cx="427037" cy="427038"/>
            </a:xfrm>
          </p:grpSpPr>
          <p:sp>
            <p:nvSpPr>
              <p:cNvPr id="435" name="Freeform 48">
                <a:extLst>
                  <a:ext uri="{FF2B5EF4-FFF2-40B4-BE49-F238E27FC236}">
                    <a16:creationId xmlns:a16="http://schemas.microsoft.com/office/drawing/2014/main" id="{B301AC0B-9277-0642-B80E-9AD8479F94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36" name="Freeform 49">
                <a:extLst>
                  <a:ext uri="{FF2B5EF4-FFF2-40B4-BE49-F238E27FC236}">
                    <a16:creationId xmlns:a16="http://schemas.microsoft.com/office/drawing/2014/main" id="{2FEE5E53-37CA-5448-9FA3-D324C23C14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37" name="Freeform 50">
                <a:extLst>
                  <a:ext uri="{FF2B5EF4-FFF2-40B4-BE49-F238E27FC236}">
                    <a16:creationId xmlns:a16="http://schemas.microsoft.com/office/drawing/2014/main" id="{709BDBCA-CD50-D44B-9EAD-1E8D43A290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38" name="Freeform 51">
                <a:extLst>
                  <a:ext uri="{FF2B5EF4-FFF2-40B4-BE49-F238E27FC236}">
                    <a16:creationId xmlns:a16="http://schemas.microsoft.com/office/drawing/2014/main" id="{5E3547AD-4D61-E74A-A7BE-C7D9D6E913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439" name="Freeform 52">
                <a:extLst>
                  <a:ext uri="{FF2B5EF4-FFF2-40B4-BE49-F238E27FC236}">
                    <a16:creationId xmlns:a16="http://schemas.microsoft.com/office/drawing/2014/main" id="{55BC2AA0-4AB9-F540-BABB-123BD83F09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40" name="ZoneTexte 439">
              <a:extLst>
                <a:ext uri="{FF2B5EF4-FFF2-40B4-BE49-F238E27FC236}">
                  <a16:creationId xmlns:a16="http://schemas.microsoft.com/office/drawing/2014/main" id="{6EAC2053-A145-024B-BCA3-15D6A8679DD7}"/>
                </a:ext>
              </a:extLst>
            </p:cNvPr>
            <p:cNvSpPr txBox="1"/>
            <p:nvPr/>
          </p:nvSpPr>
          <p:spPr>
            <a:xfrm>
              <a:off x="8976320" y="215243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déformer</a:t>
              </a:r>
              <a:endParaRPr sz="900" dirty="0"/>
            </a:p>
          </p:txBody>
        </p:sp>
        <p:grpSp>
          <p:nvGrpSpPr>
            <p:cNvPr id="441" name="Grouper 461">
              <a:extLst>
                <a:ext uri="{FF2B5EF4-FFF2-40B4-BE49-F238E27FC236}">
                  <a16:creationId xmlns:a16="http://schemas.microsoft.com/office/drawing/2014/main" id="{4C91FC16-AA49-0342-B05F-EB2EFB0A40F8}"/>
                </a:ext>
              </a:extLst>
            </p:cNvPr>
            <p:cNvGrpSpPr/>
            <p:nvPr/>
          </p:nvGrpSpPr>
          <p:grpSpPr>
            <a:xfrm>
              <a:off x="6528162" y="2729275"/>
              <a:ext cx="426458" cy="426456"/>
              <a:chOff x="8024019" y="2455069"/>
              <a:chExt cx="427037" cy="427038"/>
            </a:xfrm>
          </p:grpSpPr>
          <p:sp>
            <p:nvSpPr>
              <p:cNvPr id="442" name="Freeform 48">
                <a:extLst>
                  <a:ext uri="{FF2B5EF4-FFF2-40B4-BE49-F238E27FC236}">
                    <a16:creationId xmlns:a16="http://schemas.microsoft.com/office/drawing/2014/main" id="{36CA1416-43C2-B542-B5E8-B0BD87473F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43" name="Freeform 49">
                <a:extLst>
                  <a:ext uri="{FF2B5EF4-FFF2-40B4-BE49-F238E27FC236}">
                    <a16:creationId xmlns:a16="http://schemas.microsoft.com/office/drawing/2014/main" id="{7CCE03A4-4DAE-AC4E-A739-F85305C0A9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44" name="Freeform 50">
                <a:extLst>
                  <a:ext uri="{FF2B5EF4-FFF2-40B4-BE49-F238E27FC236}">
                    <a16:creationId xmlns:a16="http://schemas.microsoft.com/office/drawing/2014/main" id="{B580D8C7-235F-CE4A-9A6C-3B90C7C243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45" name="Freeform 51">
                <a:extLst>
                  <a:ext uri="{FF2B5EF4-FFF2-40B4-BE49-F238E27FC236}">
                    <a16:creationId xmlns:a16="http://schemas.microsoft.com/office/drawing/2014/main" id="{7F82B23C-6876-8C47-A2CD-E86B7037E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446" name="Freeform 52">
                <a:extLst>
                  <a:ext uri="{FF2B5EF4-FFF2-40B4-BE49-F238E27FC236}">
                    <a16:creationId xmlns:a16="http://schemas.microsoft.com/office/drawing/2014/main" id="{2A943730-DCAF-9741-8AE3-806CE7CCB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57" name="ZoneTexte 456">
              <a:extLst>
                <a:ext uri="{FF2B5EF4-FFF2-40B4-BE49-F238E27FC236}">
                  <a16:creationId xmlns:a16="http://schemas.microsoft.com/office/drawing/2014/main" id="{6C473F37-D4FB-3A48-810E-773A1D4BEE24}"/>
                </a:ext>
              </a:extLst>
            </p:cNvPr>
            <p:cNvSpPr txBox="1"/>
            <p:nvPr/>
          </p:nvSpPr>
          <p:spPr>
            <a:xfrm>
              <a:off x="6348413" y="3455272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placer sur une forme</a:t>
              </a:r>
              <a:endParaRPr sz="900" dirty="0"/>
            </a:p>
          </p:txBody>
        </p:sp>
        <p:grpSp>
          <p:nvGrpSpPr>
            <p:cNvPr id="492" name="Grouper 461">
              <a:extLst>
                <a:ext uri="{FF2B5EF4-FFF2-40B4-BE49-F238E27FC236}">
                  <a16:creationId xmlns:a16="http://schemas.microsoft.com/office/drawing/2014/main" id="{F3856890-4B28-3644-9D6C-DBE49B12D6C6}"/>
                </a:ext>
              </a:extLst>
            </p:cNvPr>
            <p:cNvGrpSpPr/>
            <p:nvPr/>
          </p:nvGrpSpPr>
          <p:grpSpPr>
            <a:xfrm>
              <a:off x="8976320" y="2564904"/>
              <a:ext cx="758969" cy="758969"/>
              <a:chOff x="8024019" y="2455069"/>
              <a:chExt cx="427037" cy="427038"/>
            </a:xfrm>
          </p:grpSpPr>
          <p:sp>
            <p:nvSpPr>
              <p:cNvPr id="493" name="Freeform 48">
                <a:extLst>
                  <a:ext uri="{FF2B5EF4-FFF2-40B4-BE49-F238E27FC236}">
                    <a16:creationId xmlns:a16="http://schemas.microsoft.com/office/drawing/2014/main" id="{FDB502DD-630B-1D48-8B08-8F06567292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94" name="Freeform 49">
                <a:extLst>
                  <a:ext uri="{FF2B5EF4-FFF2-40B4-BE49-F238E27FC236}">
                    <a16:creationId xmlns:a16="http://schemas.microsoft.com/office/drawing/2014/main" id="{9CEC45EA-853B-5840-B82F-CCC409044E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95" name="Freeform 50">
                <a:extLst>
                  <a:ext uri="{FF2B5EF4-FFF2-40B4-BE49-F238E27FC236}">
                    <a16:creationId xmlns:a16="http://schemas.microsoft.com/office/drawing/2014/main" id="{45ECC3D4-CA0B-C448-AAF9-074280EF04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496" name="Freeform 51">
                <a:extLst>
                  <a:ext uri="{FF2B5EF4-FFF2-40B4-BE49-F238E27FC236}">
                    <a16:creationId xmlns:a16="http://schemas.microsoft.com/office/drawing/2014/main" id="{0332F427-41A6-1F47-9760-26990179EA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497" name="Freeform 52">
                <a:extLst>
                  <a:ext uri="{FF2B5EF4-FFF2-40B4-BE49-F238E27FC236}">
                    <a16:creationId xmlns:a16="http://schemas.microsoft.com/office/drawing/2014/main" id="{9A2DB41F-E9E0-B542-B48D-366A6B29B5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6350" cap="flat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498" name="ZoneTexte 497">
              <a:extLst>
                <a:ext uri="{FF2B5EF4-FFF2-40B4-BE49-F238E27FC236}">
                  <a16:creationId xmlns:a16="http://schemas.microsoft.com/office/drawing/2014/main" id="{285DC3D1-0597-0944-878F-5721864635F4}"/>
                </a:ext>
              </a:extLst>
            </p:cNvPr>
            <p:cNvSpPr txBox="1"/>
            <p:nvPr/>
          </p:nvSpPr>
          <p:spPr>
            <a:xfrm>
              <a:off x="8976320" y="3455272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l’épaisseur</a:t>
              </a:r>
              <a:endParaRPr sz="900" dirty="0"/>
            </a:p>
          </p:txBody>
        </p:sp>
        <p:sp>
          <p:nvSpPr>
            <p:cNvPr id="504" name="Freeform 52">
              <a:extLst>
                <a:ext uri="{FF2B5EF4-FFF2-40B4-BE49-F238E27FC236}">
                  <a16:creationId xmlns:a16="http://schemas.microsoft.com/office/drawing/2014/main" id="{83C68E25-6451-6249-B69C-CBCB250AC7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8404" y="3900424"/>
              <a:ext cx="758969" cy="758969"/>
            </a:xfrm>
            <a:custGeom>
              <a:avLst/>
              <a:gdLst>
                <a:gd name="T0" fmla="*/ 1186 w 1187"/>
                <a:gd name="T1" fmla="*/ 593 h 1186"/>
                <a:gd name="T2" fmla="*/ 1106 w 1187"/>
                <a:gd name="T3" fmla="*/ 889 h 1186"/>
                <a:gd name="T4" fmla="*/ 889 w 1187"/>
                <a:gd name="T5" fmla="*/ 1106 h 1186"/>
                <a:gd name="T6" fmla="*/ 593 w 1187"/>
                <a:gd name="T7" fmla="*/ 1185 h 1186"/>
                <a:gd name="T8" fmla="*/ 297 w 1187"/>
                <a:gd name="T9" fmla="*/ 1106 h 1186"/>
                <a:gd name="T10" fmla="*/ 80 w 1187"/>
                <a:gd name="T11" fmla="*/ 889 h 1186"/>
                <a:gd name="T12" fmla="*/ 0 w 1187"/>
                <a:gd name="T13" fmla="*/ 593 h 1186"/>
                <a:gd name="T14" fmla="*/ 80 w 1187"/>
                <a:gd name="T15" fmla="*/ 296 h 1186"/>
                <a:gd name="T16" fmla="*/ 297 w 1187"/>
                <a:gd name="T17" fmla="*/ 79 h 1186"/>
                <a:gd name="T18" fmla="*/ 593 w 1187"/>
                <a:gd name="T19" fmla="*/ 0 h 1186"/>
                <a:gd name="T20" fmla="*/ 889 w 1187"/>
                <a:gd name="T21" fmla="*/ 79 h 1186"/>
                <a:gd name="T22" fmla="*/ 1106 w 1187"/>
                <a:gd name="T23" fmla="*/ 296 h 1186"/>
                <a:gd name="T24" fmla="*/ 1186 w 1187"/>
                <a:gd name="T25" fmla="*/ 593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7" h="1186">
                  <a:moveTo>
                    <a:pt x="1186" y="593"/>
                  </a:moveTo>
                  <a:cubicBezTo>
                    <a:pt x="1186" y="702"/>
                    <a:pt x="1161" y="795"/>
                    <a:pt x="1106" y="889"/>
                  </a:cubicBezTo>
                  <a:cubicBezTo>
                    <a:pt x="1052" y="983"/>
                    <a:pt x="984" y="1051"/>
                    <a:pt x="889" y="1106"/>
                  </a:cubicBezTo>
                  <a:cubicBezTo>
                    <a:pt x="795" y="1160"/>
                    <a:pt x="702" y="1185"/>
                    <a:pt x="593" y="1185"/>
                  </a:cubicBezTo>
                  <a:cubicBezTo>
                    <a:pt x="484" y="1185"/>
                    <a:pt x="392" y="1160"/>
                    <a:pt x="297" y="1106"/>
                  </a:cubicBezTo>
                  <a:cubicBezTo>
                    <a:pt x="203" y="1051"/>
                    <a:pt x="135" y="983"/>
                    <a:pt x="80" y="889"/>
                  </a:cubicBezTo>
                  <a:cubicBezTo>
                    <a:pt x="26" y="795"/>
                    <a:pt x="0" y="702"/>
                    <a:pt x="0" y="593"/>
                  </a:cubicBezTo>
                  <a:cubicBezTo>
                    <a:pt x="0" y="484"/>
                    <a:pt x="26" y="390"/>
                    <a:pt x="80" y="296"/>
                  </a:cubicBezTo>
                  <a:cubicBezTo>
                    <a:pt x="135" y="201"/>
                    <a:pt x="203" y="133"/>
                    <a:pt x="297" y="79"/>
                  </a:cubicBezTo>
                  <a:cubicBezTo>
                    <a:pt x="392" y="24"/>
                    <a:pt x="484" y="0"/>
                    <a:pt x="593" y="0"/>
                  </a:cubicBezTo>
                  <a:cubicBezTo>
                    <a:pt x="702" y="0"/>
                    <a:pt x="795" y="24"/>
                    <a:pt x="889" y="79"/>
                  </a:cubicBezTo>
                  <a:cubicBezTo>
                    <a:pt x="984" y="133"/>
                    <a:pt x="1052" y="201"/>
                    <a:pt x="1106" y="296"/>
                  </a:cubicBezTo>
                  <a:cubicBezTo>
                    <a:pt x="1161" y="390"/>
                    <a:pt x="1186" y="484"/>
                    <a:pt x="1186" y="593"/>
                  </a:cubicBezTo>
                </a:path>
              </a:pathLst>
            </a:custGeom>
            <a:solidFill>
              <a:schemeClr val="tx2"/>
            </a:solidFill>
            <a:ln w="20160" cap="flat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500" name="Freeform 48">
              <a:extLst>
                <a:ext uri="{FF2B5EF4-FFF2-40B4-BE49-F238E27FC236}">
                  <a16:creationId xmlns:a16="http://schemas.microsoft.com/office/drawing/2014/main" id="{C98774CC-C523-D24F-BF53-14C5957ED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8411" y="4080998"/>
              <a:ext cx="143893" cy="180572"/>
            </a:xfrm>
            <a:custGeom>
              <a:avLst/>
              <a:gdLst>
                <a:gd name="T0" fmla="*/ 113 w 227"/>
                <a:gd name="T1" fmla="*/ 0 h 283"/>
                <a:gd name="T2" fmla="*/ 142 w 227"/>
                <a:gd name="T3" fmla="*/ 0 h 283"/>
                <a:gd name="T4" fmla="*/ 226 w 227"/>
                <a:gd name="T5" fmla="*/ 85 h 283"/>
                <a:gd name="T6" fmla="*/ 226 w 227"/>
                <a:gd name="T7" fmla="*/ 141 h 283"/>
                <a:gd name="T8" fmla="*/ 170 w 227"/>
                <a:gd name="T9" fmla="*/ 141 h 283"/>
                <a:gd name="T10" fmla="*/ 113 w 227"/>
                <a:gd name="T11" fmla="*/ 198 h 283"/>
                <a:gd name="T12" fmla="*/ 113 w 227"/>
                <a:gd name="T13" fmla="*/ 282 h 283"/>
                <a:gd name="T14" fmla="*/ 0 w 227"/>
                <a:gd name="T15" fmla="*/ 282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7" h="283">
                  <a:moveTo>
                    <a:pt x="113" y="0"/>
                  </a:moveTo>
                  <a:lnTo>
                    <a:pt x="142" y="0"/>
                  </a:lnTo>
                  <a:cubicBezTo>
                    <a:pt x="190" y="0"/>
                    <a:pt x="226" y="37"/>
                    <a:pt x="226" y="85"/>
                  </a:cubicBezTo>
                  <a:lnTo>
                    <a:pt x="226" y="141"/>
                  </a:lnTo>
                  <a:lnTo>
                    <a:pt x="170" y="141"/>
                  </a:lnTo>
                  <a:lnTo>
                    <a:pt x="113" y="198"/>
                  </a:lnTo>
                  <a:lnTo>
                    <a:pt x="113" y="282"/>
                  </a:lnTo>
                  <a:lnTo>
                    <a:pt x="0" y="282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1" name="Freeform 49">
              <a:extLst>
                <a:ext uri="{FF2B5EF4-FFF2-40B4-BE49-F238E27FC236}">
                  <a16:creationId xmlns:a16="http://schemas.microsoft.com/office/drawing/2014/main" id="{C948DDD0-2DD1-E342-993D-CA317EC40C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5340" y="4317999"/>
              <a:ext cx="163644" cy="234181"/>
            </a:xfrm>
            <a:custGeom>
              <a:avLst/>
              <a:gdLst>
                <a:gd name="T0" fmla="*/ 141 w 255"/>
                <a:gd name="T1" fmla="*/ 367 h 368"/>
                <a:gd name="T2" fmla="*/ 197 w 255"/>
                <a:gd name="T3" fmla="*/ 311 h 368"/>
                <a:gd name="T4" fmla="*/ 197 w 255"/>
                <a:gd name="T5" fmla="*/ 169 h 368"/>
                <a:gd name="T6" fmla="*/ 254 w 255"/>
                <a:gd name="T7" fmla="*/ 113 h 368"/>
                <a:gd name="T8" fmla="*/ 254 w 255"/>
                <a:gd name="T9" fmla="*/ 57 h 368"/>
                <a:gd name="T10" fmla="*/ 192 w 255"/>
                <a:gd name="T11" fmla="*/ 0 h 368"/>
                <a:gd name="T12" fmla="*/ 56 w 255"/>
                <a:gd name="T13" fmla="*/ 0 h 368"/>
                <a:gd name="T14" fmla="*/ 0 w 255"/>
                <a:gd name="T15" fmla="*/ 5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5" h="368">
                  <a:moveTo>
                    <a:pt x="141" y="367"/>
                  </a:moveTo>
                  <a:lnTo>
                    <a:pt x="197" y="311"/>
                  </a:lnTo>
                  <a:lnTo>
                    <a:pt x="197" y="169"/>
                  </a:lnTo>
                  <a:lnTo>
                    <a:pt x="254" y="113"/>
                  </a:lnTo>
                  <a:lnTo>
                    <a:pt x="254" y="57"/>
                  </a:lnTo>
                  <a:lnTo>
                    <a:pt x="192" y="0"/>
                  </a:lnTo>
                  <a:lnTo>
                    <a:pt x="56" y="0"/>
                  </a:lnTo>
                  <a:lnTo>
                    <a:pt x="0" y="57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2" name="Freeform 50">
              <a:extLst>
                <a:ext uri="{FF2B5EF4-FFF2-40B4-BE49-F238E27FC236}">
                  <a16:creationId xmlns:a16="http://schemas.microsoft.com/office/drawing/2014/main" id="{24BF4864-5AA0-8A40-89C1-0F6FC29AEB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55948" y="3973783"/>
              <a:ext cx="451432" cy="324467"/>
            </a:xfrm>
            <a:custGeom>
              <a:avLst/>
              <a:gdLst>
                <a:gd name="T0" fmla="*/ 706 w 707"/>
                <a:gd name="T1" fmla="*/ 508 h 509"/>
                <a:gd name="T2" fmla="*/ 565 w 707"/>
                <a:gd name="T3" fmla="*/ 508 h 509"/>
                <a:gd name="T4" fmla="*/ 508 w 707"/>
                <a:gd name="T5" fmla="*/ 423 h 509"/>
                <a:gd name="T6" fmla="*/ 452 w 707"/>
                <a:gd name="T7" fmla="*/ 423 h 509"/>
                <a:gd name="T8" fmla="*/ 424 w 707"/>
                <a:gd name="T9" fmla="*/ 451 h 509"/>
                <a:gd name="T10" fmla="*/ 339 w 707"/>
                <a:gd name="T11" fmla="*/ 451 h 509"/>
                <a:gd name="T12" fmla="*/ 198 w 707"/>
                <a:gd name="T13" fmla="*/ 310 h 509"/>
                <a:gd name="T14" fmla="*/ 0 w 707"/>
                <a:gd name="T15" fmla="*/ 310 h 509"/>
                <a:gd name="T16" fmla="*/ 0 w 707"/>
                <a:gd name="T17" fmla="*/ 254 h 509"/>
                <a:gd name="T18" fmla="*/ 113 w 707"/>
                <a:gd name="T19" fmla="*/ 141 h 509"/>
                <a:gd name="T20" fmla="*/ 170 w 707"/>
                <a:gd name="T21" fmla="*/ 141 h 509"/>
                <a:gd name="T22" fmla="*/ 226 w 707"/>
                <a:gd name="T23" fmla="*/ 85 h 509"/>
                <a:gd name="T24" fmla="*/ 367 w 707"/>
                <a:gd name="T25" fmla="*/ 85 h 509"/>
                <a:gd name="T26" fmla="*/ 449 w 707"/>
                <a:gd name="T27" fmla="*/ 0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7" h="509">
                  <a:moveTo>
                    <a:pt x="706" y="508"/>
                  </a:moveTo>
                  <a:lnTo>
                    <a:pt x="565" y="508"/>
                  </a:lnTo>
                  <a:lnTo>
                    <a:pt x="508" y="423"/>
                  </a:lnTo>
                  <a:lnTo>
                    <a:pt x="452" y="423"/>
                  </a:lnTo>
                  <a:lnTo>
                    <a:pt x="424" y="451"/>
                  </a:lnTo>
                  <a:lnTo>
                    <a:pt x="339" y="451"/>
                  </a:lnTo>
                  <a:lnTo>
                    <a:pt x="198" y="310"/>
                  </a:lnTo>
                  <a:lnTo>
                    <a:pt x="0" y="310"/>
                  </a:lnTo>
                  <a:lnTo>
                    <a:pt x="0" y="254"/>
                  </a:lnTo>
                  <a:cubicBezTo>
                    <a:pt x="0" y="192"/>
                    <a:pt x="51" y="141"/>
                    <a:pt x="113" y="141"/>
                  </a:cubicBezTo>
                  <a:lnTo>
                    <a:pt x="170" y="141"/>
                  </a:lnTo>
                  <a:lnTo>
                    <a:pt x="226" y="85"/>
                  </a:lnTo>
                  <a:lnTo>
                    <a:pt x="367" y="85"/>
                  </a:lnTo>
                  <a:lnTo>
                    <a:pt x="449" y="0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3" name="Freeform 51">
              <a:extLst>
                <a:ext uri="{FF2B5EF4-FFF2-40B4-BE49-F238E27FC236}">
                  <a16:creationId xmlns:a16="http://schemas.microsoft.com/office/drawing/2014/main" id="{24FE092D-E07C-E240-9705-C972BB9D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6199" y="4261570"/>
              <a:ext cx="234179" cy="307538"/>
            </a:xfrm>
            <a:custGeom>
              <a:avLst/>
              <a:gdLst>
                <a:gd name="T0" fmla="*/ 254 w 368"/>
                <a:gd name="T1" fmla="*/ 480 h 481"/>
                <a:gd name="T2" fmla="*/ 169 w 368"/>
                <a:gd name="T3" fmla="*/ 480 h 481"/>
                <a:gd name="T4" fmla="*/ 169 w 368"/>
                <a:gd name="T5" fmla="*/ 254 h 481"/>
                <a:gd name="T6" fmla="*/ 113 w 368"/>
                <a:gd name="T7" fmla="*/ 198 h 481"/>
                <a:gd name="T8" fmla="*/ 0 w 368"/>
                <a:gd name="T9" fmla="*/ 198 h 481"/>
                <a:gd name="T10" fmla="*/ 0 w 368"/>
                <a:gd name="T11" fmla="*/ 85 h 481"/>
                <a:gd name="T12" fmla="*/ 85 w 368"/>
                <a:gd name="T13" fmla="*/ 0 h 481"/>
                <a:gd name="T14" fmla="*/ 226 w 368"/>
                <a:gd name="T15" fmla="*/ 0 h 481"/>
                <a:gd name="T16" fmla="*/ 367 w 368"/>
                <a:gd name="T17" fmla="*/ 142 h 481"/>
                <a:gd name="T18" fmla="*/ 367 w 368"/>
                <a:gd name="T19" fmla="*/ 367 h 481"/>
                <a:gd name="T20" fmla="*/ 254 w 368"/>
                <a:gd name="T21" fmla="*/ 48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8" h="481">
                  <a:moveTo>
                    <a:pt x="254" y="480"/>
                  </a:moveTo>
                  <a:lnTo>
                    <a:pt x="169" y="480"/>
                  </a:lnTo>
                  <a:lnTo>
                    <a:pt x="169" y="254"/>
                  </a:lnTo>
                  <a:lnTo>
                    <a:pt x="113" y="198"/>
                  </a:lnTo>
                  <a:lnTo>
                    <a:pt x="0" y="198"/>
                  </a:lnTo>
                  <a:lnTo>
                    <a:pt x="0" y="85"/>
                  </a:lnTo>
                  <a:lnTo>
                    <a:pt x="85" y="0"/>
                  </a:lnTo>
                  <a:lnTo>
                    <a:pt x="226" y="0"/>
                  </a:lnTo>
                  <a:lnTo>
                    <a:pt x="367" y="142"/>
                  </a:lnTo>
                  <a:lnTo>
                    <a:pt x="367" y="367"/>
                  </a:lnTo>
                  <a:lnTo>
                    <a:pt x="254" y="480"/>
                  </a:lnTo>
                </a:path>
              </a:pathLst>
            </a:custGeom>
            <a:noFill/>
            <a:ln w="20160" cap="flat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505" name="ZoneTexte 504">
              <a:extLst>
                <a:ext uri="{FF2B5EF4-FFF2-40B4-BE49-F238E27FC236}">
                  <a16:creationId xmlns:a16="http://schemas.microsoft.com/office/drawing/2014/main" id="{80940E47-783C-2A40-8285-42BA90E8E9D0}"/>
                </a:ext>
              </a:extLst>
            </p:cNvPr>
            <p:cNvSpPr txBox="1"/>
            <p:nvPr/>
          </p:nvSpPr>
          <p:spPr>
            <a:xfrm>
              <a:off x="6348413" y="4790794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remplir</a:t>
              </a:r>
              <a:endParaRPr sz="900" dirty="0"/>
            </a:p>
          </p:txBody>
        </p:sp>
        <p:grpSp>
          <p:nvGrpSpPr>
            <p:cNvPr id="506" name="Grouper 461">
              <a:extLst>
                <a:ext uri="{FF2B5EF4-FFF2-40B4-BE49-F238E27FC236}">
                  <a16:creationId xmlns:a16="http://schemas.microsoft.com/office/drawing/2014/main" id="{2424E12B-735F-864D-B36F-66829554AC4C}"/>
                </a:ext>
              </a:extLst>
            </p:cNvPr>
            <p:cNvGrpSpPr/>
            <p:nvPr/>
          </p:nvGrpSpPr>
          <p:grpSpPr>
            <a:xfrm>
              <a:off x="8976320" y="3900426"/>
              <a:ext cx="758969" cy="758969"/>
              <a:chOff x="8024019" y="2455069"/>
              <a:chExt cx="427037" cy="427038"/>
            </a:xfrm>
          </p:grpSpPr>
          <p:sp>
            <p:nvSpPr>
              <p:cNvPr id="507" name="Freeform 48">
                <a:extLst>
                  <a:ext uri="{FF2B5EF4-FFF2-40B4-BE49-F238E27FC236}">
                    <a16:creationId xmlns:a16="http://schemas.microsoft.com/office/drawing/2014/main" id="{EB8B0612-528F-8D45-A88A-FBAAF37211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556669"/>
                <a:ext cx="80962" cy="101600"/>
              </a:xfrm>
              <a:custGeom>
                <a:avLst/>
                <a:gdLst>
                  <a:gd name="T0" fmla="*/ 113 w 227"/>
                  <a:gd name="T1" fmla="*/ 0 h 283"/>
                  <a:gd name="T2" fmla="*/ 142 w 227"/>
                  <a:gd name="T3" fmla="*/ 0 h 283"/>
                  <a:gd name="T4" fmla="*/ 226 w 227"/>
                  <a:gd name="T5" fmla="*/ 85 h 283"/>
                  <a:gd name="T6" fmla="*/ 226 w 227"/>
                  <a:gd name="T7" fmla="*/ 141 h 283"/>
                  <a:gd name="T8" fmla="*/ 170 w 227"/>
                  <a:gd name="T9" fmla="*/ 141 h 283"/>
                  <a:gd name="T10" fmla="*/ 113 w 227"/>
                  <a:gd name="T11" fmla="*/ 198 h 283"/>
                  <a:gd name="T12" fmla="*/ 113 w 227"/>
                  <a:gd name="T13" fmla="*/ 282 h 283"/>
                  <a:gd name="T14" fmla="*/ 0 w 227"/>
                  <a:gd name="T15" fmla="*/ 282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7" h="283">
                    <a:moveTo>
                      <a:pt x="113" y="0"/>
                    </a:moveTo>
                    <a:lnTo>
                      <a:pt x="142" y="0"/>
                    </a:lnTo>
                    <a:cubicBezTo>
                      <a:pt x="190" y="0"/>
                      <a:pt x="226" y="37"/>
                      <a:pt x="226" y="85"/>
                    </a:cubicBezTo>
                    <a:lnTo>
                      <a:pt x="226" y="141"/>
                    </a:lnTo>
                    <a:lnTo>
                      <a:pt x="170" y="141"/>
                    </a:lnTo>
                    <a:lnTo>
                      <a:pt x="113" y="198"/>
                    </a:lnTo>
                    <a:lnTo>
                      <a:pt x="113" y="282"/>
                    </a:lnTo>
                    <a:lnTo>
                      <a:pt x="0" y="282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508" name="Freeform 49">
                <a:extLst>
                  <a:ext uri="{FF2B5EF4-FFF2-40B4-BE49-F238E27FC236}">
                    <a16:creationId xmlns:a16="http://schemas.microsoft.com/office/drawing/2014/main" id="{B4919FB1-6420-2241-8106-E3FC4D6629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33544" y="2690019"/>
                <a:ext cx="92075" cy="131763"/>
              </a:xfrm>
              <a:custGeom>
                <a:avLst/>
                <a:gdLst>
                  <a:gd name="T0" fmla="*/ 141 w 255"/>
                  <a:gd name="T1" fmla="*/ 367 h 368"/>
                  <a:gd name="T2" fmla="*/ 197 w 255"/>
                  <a:gd name="T3" fmla="*/ 311 h 368"/>
                  <a:gd name="T4" fmla="*/ 197 w 255"/>
                  <a:gd name="T5" fmla="*/ 169 h 368"/>
                  <a:gd name="T6" fmla="*/ 254 w 255"/>
                  <a:gd name="T7" fmla="*/ 113 h 368"/>
                  <a:gd name="T8" fmla="*/ 254 w 255"/>
                  <a:gd name="T9" fmla="*/ 57 h 368"/>
                  <a:gd name="T10" fmla="*/ 192 w 255"/>
                  <a:gd name="T11" fmla="*/ 0 h 368"/>
                  <a:gd name="T12" fmla="*/ 56 w 255"/>
                  <a:gd name="T13" fmla="*/ 0 h 368"/>
                  <a:gd name="T14" fmla="*/ 0 w 255"/>
                  <a:gd name="T15" fmla="*/ 57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5" h="368">
                    <a:moveTo>
                      <a:pt x="141" y="367"/>
                    </a:moveTo>
                    <a:lnTo>
                      <a:pt x="197" y="311"/>
                    </a:lnTo>
                    <a:lnTo>
                      <a:pt x="197" y="169"/>
                    </a:lnTo>
                    <a:lnTo>
                      <a:pt x="254" y="113"/>
                    </a:lnTo>
                    <a:lnTo>
                      <a:pt x="254" y="57"/>
                    </a:lnTo>
                    <a:lnTo>
                      <a:pt x="192" y="0"/>
                    </a:lnTo>
                    <a:lnTo>
                      <a:pt x="56" y="0"/>
                    </a:lnTo>
                    <a:lnTo>
                      <a:pt x="0" y="57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509" name="Freeform 50">
                <a:extLst>
                  <a:ext uri="{FF2B5EF4-FFF2-40B4-BE49-F238E27FC236}">
                    <a16:creationId xmlns:a16="http://schemas.microsoft.com/office/drawing/2014/main" id="{EC16775B-2E81-9E41-9FE7-411ECFCE53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97056" y="2496344"/>
                <a:ext cx="254000" cy="182563"/>
              </a:xfrm>
              <a:custGeom>
                <a:avLst/>
                <a:gdLst>
                  <a:gd name="T0" fmla="*/ 706 w 707"/>
                  <a:gd name="T1" fmla="*/ 508 h 509"/>
                  <a:gd name="T2" fmla="*/ 565 w 707"/>
                  <a:gd name="T3" fmla="*/ 508 h 509"/>
                  <a:gd name="T4" fmla="*/ 508 w 707"/>
                  <a:gd name="T5" fmla="*/ 423 h 509"/>
                  <a:gd name="T6" fmla="*/ 452 w 707"/>
                  <a:gd name="T7" fmla="*/ 423 h 509"/>
                  <a:gd name="T8" fmla="*/ 424 w 707"/>
                  <a:gd name="T9" fmla="*/ 451 h 509"/>
                  <a:gd name="T10" fmla="*/ 339 w 707"/>
                  <a:gd name="T11" fmla="*/ 451 h 509"/>
                  <a:gd name="T12" fmla="*/ 198 w 707"/>
                  <a:gd name="T13" fmla="*/ 310 h 509"/>
                  <a:gd name="T14" fmla="*/ 0 w 707"/>
                  <a:gd name="T15" fmla="*/ 310 h 509"/>
                  <a:gd name="T16" fmla="*/ 0 w 707"/>
                  <a:gd name="T17" fmla="*/ 254 h 509"/>
                  <a:gd name="T18" fmla="*/ 113 w 707"/>
                  <a:gd name="T19" fmla="*/ 141 h 509"/>
                  <a:gd name="T20" fmla="*/ 170 w 707"/>
                  <a:gd name="T21" fmla="*/ 141 h 509"/>
                  <a:gd name="T22" fmla="*/ 226 w 707"/>
                  <a:gd name="T23" fmla="*/ 85 h 509"/>
                  <a:gd name="T24" fmla="*/ 367 w 707"/>
                  <a:gd name="T25" fmla="*/ 85 h 509"/>
                  <a:gd name="T26" fmla="*/ 449 w 707"/>
                  <a:gd name="T2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7" h="509">
                    <a:moveTo>
                      <a:pt x="706" y="508"/>
                    </a:moveTo>
                    <a:lnTo>
                      <a:pt x="565" y="508"/>
                    </a:lnTo>
                    <a:lnTo>
                      <a:pt x="508" y="423"/>
                    </a:lnTo>
                    <a:lnTo>
                      <a:pt x="452" y="423"/>
                    </a:lnTo>
                    <a:lnTo>
                      <a:pt x="424" y="451"/>
                    </a:lnTo>
                    <a:lnTo>
                      <a:pt x="339" y="451"/>
                    </a:lnTo>
                    <a:lnTo>
                      <a:pt x="198" y="310"/>
                    </a:lnTo>
                    <a:lnTo>
                      <a:pt x="0" y="310"/>
                    </a:lnTo>
                    <a:lnTo>
                      <a:pt x="0" y="254"/>
                    </a:lnTo>
                    <a:cubicBezTo>
                      <a:pt x="0" y="192"/>
                      <a:pt x="51" y="141"/>
                      <a:pt x="113" y="141"/>
                    </a:cubicBezTo>
                    <a:lnTo>
                      <a:pt x="170" y="141"/>
                    </a:lnTo>
                    <a:lnTo>
                      <a:pt x="226" y="85"/>
                    </a:lnTo>
                    <a:lnTo>
                      <a:pt x="367" y="85"/>
                    </a:lnTo>
                    <a:lnTo>
                      <a:pt x="449" y="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fr-FR" dirty="0"/>
              </a:p>
            </p:txBody>
          </p:sp>
          <p:sp>
            <p:nvSpPr>
              <p:cNvPr id="510" name="Freeform 51">
                <a:extLst>
                  <a:ext uri="{FF2B5EF4-FFF2-40B4-BE49-F238E27FC236}">
                    <a16:creationId xmlns:a16="http://schemas.microsoft.com/office/drawing/2014/main" id="{0FE7EDAC-F426-284F-AA41-1443A33465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85944" y="2658269"/>
                <a:ext cx="131762" cy="173038"/>
              </a:xfrm>
              <a:custGeom>
                <a:avLst/>
                <a:gdLst>
                  <a:gd name="T0" fmla="*/ 254 w 368"/>
                  <a:gd name="T1" fmla="*/ 480 h 481"/>
                  <a:gd name="T2" fmla="*/ 169 w 368"/>
                  <a:gd name="T3" fmla="*/ 480 h 481"/>
                  <a:gd name="T4" fmla="*/ 169 w 368"/>
                  <a:gd name="T5" fmla="*/ 254 h 481"/>
                  <a:gd name="T6" fmla="*/ 113 w 368"/>
                  <a:gd name="T7" fmla="*/ 198 h 481"/>
                  <a:gd name="T8" fmla="*/ 0 w 368"/>
                  <a:gd name="T9" fmla="*/ 198 h 481"/>
                  <a:gd name="T10" fmla="*/ 0 w 368"/>
                  <a:gd name="T11" fmla="*/ 85 h 481"/>
                  <a:gd name="T12" fmla="*/ 85 w 368"/>
                  <a:gd name="T13" fmla="*/ 0 h 481"/>
                  <a:gd name="T14" fmla="*/ 226 w 368"/>
                  <a:gd name="T15" fmla="*/ 0 h 481"/>
                  <a:gd name="T16" fmla="*/ 367 w 368"/>
                  <a:gd name="T17" fmla="*/ 142 h 481"/>
                  <a:gd name="T18" fmla="*/ 367 w 368"/>
                  <a:gd name="T19" fmla="*/ 367 h 481"/>
                  <a:gd name="T20" fmla="*/ 254 w 368"/>
                  <a:gd name="T21" fmla="*/ 48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8" h="481">
                    <a:moveTo>
                      <a:pt x="254" y="480"/>
                    </a:moveTo>
                    <a:lnTo>
                      <a:pt x="169" y="480"/>
                    </a:lnTo>
                    <a:lnTo>
                      <a:pt x="169" y="254"/>
                    </a:lnTo>
                    <a:lnTo>
                      <a:pt x="113" y="198"/>
                    </a:lnTo>
                    <a:lnTo>
                      <a:pt x="0" y="198"/>
                    </a:lnTo>
                    <a:lnTo>
                      <a:pt x="0" y="85"/>
                    </a:lnTo>
                    <a:lnTo>
                      <a:pt x="85" y="0"/>
                    </a:lnTo>
                    <a:lnTo>
                      <a:pt x="226" y="0"/>
                    </a:lnTo>
                    <a:lnTo>
                      <a:pt x="367" y="142"/>
                    </a:lnTo>
                    <a:lnTo>
                      <a:pt x="367" y="367"/>
                    </a:lnTo>
                    <a:lnTo>
                      <a:pt x="254" y="480"/>
                    </a:lnTo>
                  </a:path>
                </a:pathLst>
              </a:custGeom>
              <a:noFill/>
              <a:ln w="2016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511" name="Freeform 52">
                <a:extLst>
                  <a:ext uri="{FF2B5EF4-FFF2-40B4-BE49-F238E27FC236}">
                    <a16:creationId xmlns:a16="http://schemas.microsoft.com/office/drawing/2014/main" id="{5C58844D-A6A2-A849-96BF-CC7F2FEB1C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24019" y="2455069"/>
                <a:ext cx="427037" cy="427038"/>
              </a:xfrm>
              <a:custGeom>
                <a:avLst/>
                <a:gdLst>
                  <a:gd name="T0" fmla="*/ 1186 w 1187"/>
                  <a:gd name="T1" fmla="*/ 593 h 1186"/>
                  <a:gd name="T2" fmla="*/ 1106 w 1187"/>
                  <a:gd name="T3" fmla="*/ 889 h 1186"/>
                  <a:gd name="T4" fmla="*/ 889 w 1187"/>
                  <a:gd name="T5" fmla="*/ 1106 h 1186"/>
                  <a:gd name="T6" fmla="*/ 593 w 1187"/>
                  <a:gd name="T7" fmla="*/ 1185 h 1186"/>
                  <a:gd name="T8" fmla="*/ 297 w 1187"/>
                  <a:gd name="T9" fmla="*/ 1106 h 1186"/>
                  <a:gd name="T10" fmla="*/ 80 w 1187"/>
                  <a:gd name="T11" fmla="*/ 889 h 1186"/>
                  <a:gd name="T12" fmla="*/ 0 w 1187"/>
                  <a:gd name="T13" fmla="*/ 593 h 1186"/>
                  <a:gd name="T14" fmla="*/ 80 w 1187"/>
                  <a:gd name="T15" fmla="*/ 296 h 1186"/>
                  <a:gd name="T16" fmla="*/ 297 w 1187"/>
                  <a:gd name="T17" fmla="*/ 79 h 1186"/>
                  <a:gd name="T18" fmla="*/ 593 w 1187"/>
                  <a:gd name="T19" fmla="*/ 0 h 1186"/>
                  <a:gd name="T20" fmla="*/ 889 w 1187"/>
                  <a:gd name="T21" fmla="*/ 79 h 1186"/>
                  <a:gd name="T22" fmla="*/ 1106 w 1187"/>
                  <a:gd name="T23" fmla="*/ 296 h 1186"/>
                  <a:gd name="T24" fmla="*/ 1186 w 1187"/>
                  <a:gd name="T25" fmla="*/ 593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7" h="1186">
                    <a:moveTo>
                      <a:pt x="1186" y="593"/>
                    </a:moveTo>
                    <a:cubicBezTo>
                      <a:pt x="1186" y="702"/>
                      <a:pt x="1161" y="795"/>
                      <a:pt x="1106" y="889"/>
                    </a:cubicBezTo>
                    <a:cubicBezTo>
                      <a:pt x="1052" y="983"/>
                      <a:pt x="984" y="1051"/>
                      <a:pt x="889" y="1106"/>
                    </a:cubicBezTo>
                    <a:cubicBezTo>
                      <a:pt x="795" y="1160"/>
                      <a:pt x="702" y="1185"/>
                      <a:pt x="593" y="1185"/>
                    </a:cubicBezTo>
                    <a:cubicBezTo>
                      <a:pt x="484" y="1185"/>
                      <a:pt x="392" y="1160"/>
                      <a:pt x="297" y="1106"/>
                    </a:cubicBezTo>
                    <a:cubicBezTo>
                      <a:pt x="203" y="1051"/>
                      <a:pt x="135" y="983"/>
                      <a:pt x="80" y="889"/>
                    </a:cubicBezTo>
                    <a:cubicBezTo>
                      <a:pt x="26" y="795"/>
                      <a:pt x="0" y="702"/>
                      <a:pt x="0" y="593"/>
                    </a:cubicBezTo>
                    <a:cubicBezTo>
                      <a:pt x="0" y="484"/>
                      <a:pt x="26" y="390"/>
                      <a:pt x="80" y="296"/>
                    </a:cubicBezTo>
                    <a:cubicBezTo>
                      <a:pt x="135" y="201"/>
                      <a:pt x="203" y="133"/>
                      <a:pt x="297" y="79"/>
                    </a:cubicBezTo>
                    <a:cubicBezTo>
                      <a:pt x="392" y="24"/>
                      <a:pt x="484" y="0"/>
                      <a:pt x="593" y="0"/>
                    </a:cubicBezTo>
                    <a:cubicBezTo>
                      <a:pt x="702" y="0"/>
                      <a:pt x="795" y="24"/>
                      <a:pt x="889" y="79"/>
                    </a:cubicBezTo>
                    <a:cubicBezTo>
                      <a:pt x="984" y="133"/>
                      <a:pt x="1052" y="201"/>
                      <a:pt x="1106" y="296"/>
                    </a:cubicBezTo>
                    <a:cubicBezTo>
                      <a:pt x="1161" y="390"/>
                      <a:pt x="1186" y="484"/>
                      <a:pt x="1186" y="593"/>
                    </a:cubicBezTo>
                  </a:path>
                </a:pathLst>
              </a:custGeom>
              <a:noFill/>
              <a:ln w="20160" cap="flat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  <p:sp>
          <p:nvSpPr>
            <p:cNvPr id="512" name="ZoneTexte 511">
              <a:extLst>
                <a:ext uri="{FF2B5EF4-FFF2-40B4-BE49-F238E27FC236}">
                  <a16:creationId xmlns:a16="http://schemas.microsoft.com/office/drawing/2014/main" id="{82B553BF-C061-E84D-A800-53B2DCB075B0}"/>
                </a:ext>
              </a:extLst>
            </p:cNvPr>
            <p:cNvSpPr txBox="1"/>
            <p:nvPr/>
          </p:nvSpPr>
          <p:spPr>
            <a:xfrm>
              <a:off x="8976320" y="4790794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rajouter de couleur</a:t>
              </a:r>
              <a:endParaRPr sz="900" dirty="0"/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DFA14271-4A0E-5341-BCFA-47DC9A552A30}"/>
                </a:ext>
              </a:extLst>
            </p:cNvPr>
            <p:cNvGrpSpPr/>
            <p:nvPr/>
          </p:nvGrpSpPr>
          <p:grpSpPr>
            <a:xfrm>
              <a:off x="6047509" y="1665288"/>
              <a:ext cx="1381991" cy="2627808"/>
              <a:chOff x="6047509" y="1665288"/>
              <a:chExt cx="2192482" cy="2627808"/>
            </a:xfrm>
          </p:grpSpPr>
          <p:cxnSp>
            <p:nvCxnSpPr>
              <p:cNvPr id="513" name="Connecteur droit 512">
                <a:extLst>
                  <a:ext uri="{FF2B5EF4-FFF2-40B4-BE49-F238E27FC236}">
                    <a16:creationId xmlns:a16="http://schemas.microsoft.com/office/drawing/2014/main" id="{59348142-64FC-F342-AA88-497E3A9DF35A}"/>
                  </a:ext>
                </a:extLst>
              </p:cNvPr>
              <p:cNvCxnSpPr/>
              <p:nvPr/>
            </p:nvCxnSpPr>
            <p:spPr>
              <a:xfrm>
                <a:off x="6047509" y="1665288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5" name="Connecteur droit 514">
                <a:extLst>
                  <a:ext uri="{FF2B5EF4-FFF2-40B4-BE49-F238E27FC236}">
                    <a16:creationId xmlns:a16="http://schemas.microsoft.com/office/drawing/2014/main" id="{80C3907B-39F7-7048-A6EC-5E7CCC8F87B7}"/>
                  </a:ext>
                </a:extLst>
              </p:cNvPr>
              <p:cNvCxnSpPr/>
              <p:nvPr/>
            </p:nvCxnSpPr>
            <p:spPr>
              <a:xfrm>
                <a:off x="6047509" y="2924944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9" name="Connecteur droit 518">
                <a:extLst>
                  <a:ext uri="{FF2B5EF4-FFF2-40B4-BE49-F238E27FC236}">
                    <a16:creationId xmlns:a16="http://schemas.microsoft.com/office/drawing/2014/main" id="{5851D4CD-7A92-4142-95EC-FB56763C6DBB}"/>
                  </a:ext>
                </a:extLst>
              </p:cNvPr>
              <p:cNvCxnSpPr/>
              <p:nvPr/>
            </p:nvCxnSpPr>
            <p:spPr>
              <a:xfrm>
                <a:off x="6047509" y="4293096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1" name="Groupe 520">
              <a:extLst>
                <a:ext uri="{FF2B5EF4-FFF2-40B4-BE49-F238E27FC236}">
                  <a16:creationId xmlns:a16="http://schemas.microsoft.com/office/drawing/2014/main" id="{7DE3DAF8-A5F6-3D4E-B923-EF7573C90002}"/>
                </a:ext>
              </a:extLst>
            </p:cNvPr>
            <p:cNvGrpSpPr/>
            <p:nvPr/>
          </p:nvGrpSpPr>
          <p:grpSpPr>
            <a:xfrm>
              <a:off x="8688288" y="1665288"/>
              <a:ext cx="1381991" cy="2627808"/>
              <a:chOff x="6047509" y="1665288"/>
              <a:chExt cx="2192482" cy="2627808"/>
            </a:xfrm>
          </p:grpSpPr>
          <p:cxnSp>
            <p:nvCxnSpPr>
              <p:cNvPr id="522" name="Connecteur droit 521">
                <a:extLst>
                  <a:ext uri="{FF2B5EF4-FFF2-40B4-BE49-F238E27FC236}">
                    <a16:creationId xmlns:a16="http://schemas.microsoft.com/office/drawing/2014/main" id="{D9247359-55C8-EC44-A8EE-DD1C9FABB2DB}"/>
                  </a:ext>
                </a:extLst>
              </p:cNvPr>
              <p:cNvCxnSpPr/>
              <p:nvPr/>
            </p:nvCxnSpPr>
            <p:spPr>
              <a:xfrm>
                <a:off x="6047509" y="1665288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3" name="Connecteur droit 522">
                <a:extLst>
                  <a:ext uri="{FF2B5EF4-FFF2-40B4-BE49-F238E27FC236}">
                    <a16:creationId xmlns:a16="http://schemas.microsoft.com/office/drawing/2014/main" id="{87B50667-0945-A345-8923-933896BB9CCE}"/>
                  </a:ext>
                </a:extLst>
              </p:cNvPr>
              <p:cNvCxnSpPr/>
              <p:nvPr/>
            </p:nvCxnSpPr>
            <p:spPr>
              <a:xfrm>
                <a:off x="6047509" y="2924944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4" name="Connecteur droit 523">
                <a:extLst>
                  <a:ext uri="{FF2B5EF4-FFF2-40B4-BE49-F238E27FC236}">
                    <a16:creationId xmlns:a16="http://schemas.microsoft.com/office/drawing/2014/main" id="{B630178C-0AE4-1444-BFEF-1196D810D4EA}"/>
                  </a:ext>
                </a:extLst>
              </p:cNvPr>
              <p:cNvCxnSpPr/>
              <p:nvPr/>
            </p:nvCxnSpPr>
            <p:spPr>
              <a:xfrm>
                <a:off x="6047509" y="4293096"/>
                <a:ext cx="2192482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9A00A1-25A2-D5E2-A34B-22225A1C2B0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86611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970" y="640610"/>
            <a:ext cx="2929164" cy="164539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GB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Appel à</a:t>
            </a:r>
            <a:br>
              <a:rPr lang="en-GB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L’Action (CTA)</a:t>
            </a:r>
            <a:br>
              <a:rPr lang="en-GB" noProof="1"/>
            </a:br>
            <a:r>
              <a:rPr lang="en-GB" sz="2200" noProof="1"/>
              <a:t>Bouton Flottant</a:t>
            </a:r>
            <a:endParaRPr lang="en-GB" sz="2200" b="0" noProof="1">
              <a:latin typeface="Trebuchet MS" panose="020B0703020202090204" pitchFamily="34" charset="0"/>
            </a:endParaRPr>
          </a:p>
        </p:txBody>
      </p:sp>
      <p:sp>
        <p:nvSpPr>
          <p:cNvPr id="450" name="Espace réservé du numéro de diapositive 449">
            <a:extLst>
              <a:ext uri="{FF2B5EF4-FFF2-40B4-BE49-F238E27FC236}">
                <a16:creationId xmlns:a16="http://schemas.microsoft.com/office/drawing/2014/main" id="{10E2E895-68BE-724C-9A2E-E3B9F98C18E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076CE0D-E0D3-3B43-B98A-0DD402AAFD9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37882" y="2830246"/>
            <a:ext cx="3618963" cy="1741755"/>
          </a:xfrm>
        </p:spPr>
        <p:txBody>
          <a:bodyPr>
            <a:noAutofit/>
          </a:bodyPr>
          <a:lstStyle/>
          <a:p>
            <a:pPr lvl="1">
              <a:lnSpc>
                <a:spcPts val="1740"/>
              </a:lnSpc>
            </a:pPr>
            <a:r>
              <a:rPr lang="fr-FR" sz="2000" noProof="1">
                <a:solidFill>
                  <a:srgbClr val="0C0B0B"/>
                </a:solidFill>
              </a:rPr>
              <a:t>Au milieu de la barre de navigation</a:t>
            </a:r>
          </a:p>
          <a:p>
            <a:pPr lvl="1">
              <a:lnSpc>
                <a:spcPts val="1740"/>
              </a:lnSpc>
            </a:pPr>
            <a:r>
              <a:rPr lang="fr-FR" sz="2000" noProof="1">
                <a:solidFill>
                  <a:srgbClr val="0C0B0B"/>
                </a:solidFill>
              </a:rPr>
              <a:t>Toujours visible par l’utilisateur</a:t>
            </a:r>
          </a:p>
          <a:p>
            <a:pPr lvl="1">
              <a:lnSpc>
                <a:spcPts val="1740"/>
              </a:lnSpc>
            </a:pPr>
            <a:r>
              <a:rPr lang="fr-FR" sz="2000" noProof="1">
                <a:solidFill>
                  <a:srgbClr val="0C0B0B"/>
                </a:solidFill>
              </a:rPr>
              <a:t>Intérativité et effet 3D</a:t>
            </a:r>
          </a:p>
          <a:p>
            <a:pPr lvl="1">
              <a:lnSpc>
                <a:spcPts val="1740"/>
              </a:lnSpc>
            </a:pPr>
            <a:r>
              <a:rPr lang="fr-FR" sz="2000" noProof="1">
                <a:solidFill>
                  <a:srgbClr val="0C0B0B"/>
                </a:solidFill>
              </a:rPr>
              <a:t>Respecte le design Doctolib</a:t>
            </a:r>
          </a:p>
          <a:p>
            <a:pPr lvl="1">
              <a:lnSpc>
                <a:spcPts val="1740"/>
              </a:lnSpc>
            </a:pPr>
            <a:endParaRPr lang="fr-FR" sz="2000" noProof="1">
              <a:solidFill>
                <a:srgbClr val="0C0B0B"/>
              </a:solidFill>
            </a:endParaRPr>
          </a:p>
          <a:p>
            <a:pPr lvl="1">
              <a:lnSpc>
                <a:spcPts val="1740"/>
              </a:lnSpc>
            </a:pPr>
            <a:endParaRPr lang="fr-FR" sz="2000" noProof="1">
              <a:solidFill>
                <a:srgbClr val="0C0B0B"/>
              </a:solidFill>
            </a:endParaRPr>
          </a:p>
          <a:p>
            <a:endParaRPr sz="200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D162F30-5DC0-24D1-F5B9-14D103CD3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028" y="1551903"/>
            <a:ext cx="2828925" cy="86677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3B17FAC-D6BC-92B0-1267-0398BEBC9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0028" y="2996343"/>
            <a:ext cx="2886075" cy="809625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CA7A9DC7-0057-8307-1CA2-F1BCD07CF94A}"/>
              </a:ext>
            </a:extLst>
          </p:cNvPr>
          <p:cNvSpPr txBox="1">
            <a:spLocks/>
          </p:cNvSpPr>
          <p:nvPr/>
        </p:nvSpPr>
        <p:spPr>
          <a:xfrm>
            <a:off x="7434208" y="469953"/>
            <a:ext cx="3141895" cy="866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2800" noProof="1">
                <a:solidFill>
                  <a:schemeClr val="tx1"/>
                </a:solidFill>
                <a:latin typeface="Trebuchet MS" panose="020B0703020202090204" pitchFamily="34" charset="0"/>
              </a:rPr>
              <a:t>Proposition 1</a:t>
            </a:r>
          </a:p>
          <a:p>
            <a:pPr algn="ctr">
              <a:lnSpc>
                <a:spcPct val="100000"/>
              </a:lnSpc>
            </a:pPr>
            <a:r>
              <a:rPr lang="en-GB" sz="2800" noProof="1">
                <a:solidFill>
                  <a:schemeClr val="tx1"/>
                </a:solidFill>
                <a:latin typeface="Trebuchet MS" panose="020B0703020202090204" pitchFamily="34" charset="0"/>
              </a:rPr>
              <a:t>Bouton Flottant</a:t>
            </a:r>
            <a:endParaRPr lang="en-GB" sz="2800" noProof="1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32E92B30-3216-0462-1AA9-98F08BC5E125}"/>
              </a:ext>
            </a:extLst>
          </p:cNvPr>
          <p:cNvSpPr txBox="1">
            <a:spLocks/>
          </p:cNvSpPr>
          <p:nvPr/>
        </p:nvSpPr>
        <p:spPr>
          <a:xfrm>
            <a:off x="5141988" y="2852897"/>
            <a:ext cx="2223960" cy="866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  <a:t>Au survol:</a:t>
            </a:r>
            <a:b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</a:br>
            <a: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  <a:t>s’agrandit et change de couleur</a:t>
            </a:r>
            <a:endParaRPr lang="en-GB" sz="1800" noProof="1">
              <a:solidFill>
                <a:schemeClr val="tx1"/>
              </a:solidFill>
            </a:endParaRP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DC594D71-FAFE-1365-D35E-03AA842F3E9A}"/>
              </a:ext>
            </a:extLst>
          </p:cNvPr>
          <p:cNvSpPr txBox="1">
            <a:spLocks/>
          </p:cNvSpPr>
          <p:nvPr/>
        </p:nvSpPr>
        <p:spPr>
          <a:xfrm>
            <a:off x="5141989" y="4368234"/>
            <a:ext cx="2223959" cy="1362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  <a:t>Au clic:</a:t>
            </a:r>
          </a:p>
          <a:p>
            <a:pPr algn="ctr">
              <a:lnSpc>
                <a:spcPct val="100000"/>
              </a:lnSpc>
            </a:pPr>
            <a: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  <a:t>Ouvre un lien vers Doctolib et change de couleur</a:t>
            </a:r>
            <a:endParaRPr lang="en-GB" sz="1800" noProof="1">
              <a:solidFill>
                <a:schemeClr val="tx1"/>
              </a:solidFill>
            </a:endParaRP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76986134-9FAB-1047-9CAB-711C17CFE234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9104490" y="2418678"/>
            <a:ext cx="1" cy="285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7C4DE3A7-F168-9E93-D715-5FE33ED15FA7}"/>
              </a:ext>
            </a:extLst>
          </p:cNvPr>
          <p:cNvCxnSpPr>
            <a:cxnSpLocks/>
          </p:cNvCxnSpPr>
          <p:nvPr/>
        </p:nvCxnSpPr>
        <p:spPr>
          <a:xfrm flipH="1">
            <a:off x="9103080" y="3821747"/>
            <a:ext cx="1" cy="285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Image 26">
            <a:extLst>
              <a:ext uri="{FF2B5EF4-FFF2-40B4-BE49-F238E27FC236}">
                <a16:creationId xmlns:a16="http://schemas.microsoft.com/office/drawing/2014/main" id="{F5E9164B-E3F2-2504-A8D7-A186DDF293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075" t="14762" r="20937" b="76330"/>
          <a:stretch/>
        </p:blipFill>
        <p:spPr>
          <a:xfrm>
            <a:off x="7854954" y="4682618"/>
            <a:ext cx="2566515" cy="73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131241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970" y="640610"/>
            <a:ext cx="2929164" cy="164539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GB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Appel à</a:t>
            </a:r>
            <a:br>
              <a:rPr lang="en-GB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L’Action (CTA)</a:t>
            </a:r>
            <a:br>
              <a:rPr lang="en-GB" noProof="1"/>
            </a:br>
            <a:r>
              <a:rPr lang="en-GB" sz="2200" noProof="1"/>
              <a:t>Bouton rond </a:t>
            </a:r>
            <a:endParaRPr lang="en-GB" sz="2200" b="0" noProof="1">
              <a:latin typeface="Trebuchet MS" panose="020B0703020202090204" pitchFamily="34" charset="0"/>
            </a:endParaRPr>
          </a:p>
        </p:txBody>
      </p:sp>
      <p:sp>
        <p:nvSpPr>
          <p:cNvPr id="450" name="Espace réservé du numéro de diapositive 449">
            <a:extLst>
              <a:ext uri="{FF2B5EF4-FFF2-40B4-BE49-F238E27FC236}">
                <a16:creationId xmlns:a16="http://schemas.microsoft.com/office/drawing/2014/main" id="{10E2E895-68BE-724C-9A2E-E3B9F98C18E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14</a:t>
            </a:fld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076CE0D-E0D3-3B43-B98A-0DD402AAFD9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37882" y="2830246"/>
            <a:ext cx="3618963" cy="1741755"/>
          </a:xfrm>
        </p:spPr>
        <p:txBody>
          <a:bodyPr>
            <a:noAutofit/>
          </a:bodyPr>
          <a:lstStyle/>
          <a:p>
            <a:pPr lvl="1">
              <a:lnSpc>
                <a:spcPts val="1740"/>
              </a:lnSpc>
            </a:pPr>
            <a:r>
              <a:rPr lang="fr-FR" sz="2000" noProof="1">
                <a:solidFill>
                  <a:srgbClr val="0C0B0B"/>
                </a:solidFill>
              </a:rPr>
              <a:t>Dans la barre de navigation</a:t>
            </a:r>
          </a:p>
          <a:p>
            <a:pPr lvl="1">
              <a:lnSpc>
                <a:spcPts val="1740"/>
              </a:lnSpc>
            </a:pPr>
            <a:r>
              <a:rPr lang="fr-FR" sz="2000" noProof="1">
                <a:solidFill>
                  <a:srgbClr val="0C0B0B"/>
                </a:solidFill>
              </a:rPr>
              <a:t>Visible par l’utilisatteur au scroll vers le haut</a:t>
            </a:r>
          </a:p>
          <a:p>
            <a:pPr lvl="1">
              <a:lnSpc>
                <a:spcPts val="1740"/>
              </a:lnSpc>
            </a:pPr>
            <a:r>
              <a:rPr lang="fr-FR" sz="2000" noProof="1">
                <a:solidFill>
                  <a:srgbClr val="0C0B0B"/>
                </a:solidFill>
              </a:rPr>
              <a:t>Intérativité et effet 3D</a:t>
            </a:r>
          </a:p>
          <a:p>
            <a:pPr lvl="1">
              <a:lnSpc>
                <a:spcPts val="1740"/>
              </a:lnSpc>
            </a:pPr>
            <a:r>
              <a:rPr lang="fr-FR" sz="2000" noProof="1">
                <a:solidFill>
                  <a:srgbClr val="0C0B0B"/>
                </a:solidFill>
              </a:rPr>
              <a:t>Respecte le design Doctolib</a:t>
            </a:r>
          </a:p>
          <a:p>
            <a:pPr lvl="1">
              <a:lnSpc>
                <a:spcPts val="1740"/>
              </a:lnSpc>
            </a:pPr>
            <a:endParaRPr lang="fr-FR" sz="2000" noProof="1">
              <a:solidFill>
                <a:srgbClr val="0C0B0B"/>
              </a:solidFill>
            </a:endParaRPr>
          </a:p>
          <a:p>
            <a:pPr lvl="1">
              <a:lnSpc>
                <a:spcPts val="1740"/>
              </a:lnSpc>
            </a:pPr>
            <a:endParaRPr lang="fr-FR" sz="2000" noProof="1">
              <a:solidFill>
                <a:srgbClr val="0C0B0B"/>
              </a:solidFill>
            </a:endParaRPr>
          </a:p>
          <a:p>
            <a:endParaRPr sz="2000" dirty="0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CA7A9DC7-0057-8307-1CA2-F1BCD07CF94A}"/>
              </a:ext>
            </a:extLst>
          </p:cNvPr>
          <p:cNvSpPr txBox="1">
            <a:spLocks/>
          </p:cNvSpPr>
          <p:nvPr/>
        </p:nvSpPr>
        <p:spPr>
          <a:xfrm>
            <a:off x="7434208" y="469953"/>
            <a:ext cx="3141895" cy="866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2800" noProof="1">
                <a:solidFill>
                  <a:schemeClr val="tx1"/>
                </a:solidFill>
                <a:latin typeface="Trebuchet MS" panose="020B0703020202090204" pitchFamily="34" charset="0"/>
              </a:rPr>
              <a:t>Proposition 2</a:t>
            </a:r>
          </a:p>
          <a:p>
            <a:pPr algn="ctr">
              <a:lnSpc>
                <a:spcPct val="100000"/>
              </a:lnSpc>
            </a:pPr>
            <a:r>
              <a:rPr lang="en-GB" sz="2800" noProof="1">
                <a:solidFill>
                  <a:schemeClr val="tx1"/>
                </a:solidFill>
                <a:latin typeface="Trebuchet MS" panose="020B0703020202090204" pitchFamily="34" charset="0"/>
              </a:rPr>
              <a:t>Bouton</a:t>
            </a:r>
            <a:endParaRPr lang="en-GB" sz="2800" noProof="1">
              <a:solidFill>
                <a:schemeClr val="tx1"/>
              </a:solidFill>
            </a:endParaRP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32E92B30-3216-0462-1AA9-98F08BC5E125}"/>
              </a:ext>
            </a:extLst>
          </p:cNvPr>
          <p:cNvSpPr txBox="1">
            <a:spLocks/>
          </p:cNvSpPr>
          <p:nvPr/>
        </p:nvSpPr>
        <p:spPr>
          <a:xfrm>
            <a:off x="5355391" y="3267669"/>
            <a:ext cx="2223960" cy="866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  <a:t>Au survol:</a:t>
            </a:r>
            <a:b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</a:br>
            <a: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  <a:t>s’agrandit et “s’illumine”</a:t>
            </a:r>
            <a:endParaRPr lang="en-GB" sz="1800" noProof="1">
              <a:solidFill>
                <a:schemeClr val="tx1"/>
              </a:solidFill>
            </a:endParaRP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DC594D71-FAFE-1365-D35E-03AA842F3E9A}"/>
              </a:ext>
            </a:extLst>
          </p:cNvPr>
          <p:cNvSpPr txBox="1">
            <a:spLocks/>
          </p:cNvSpPr>
          <p:nvPr/>
        </p:nvSpPr>
        <p:spPr>
          <a:xfrm>
            <a:off x="8123491" y="4321585"/>
            <a:ext cx="2223959" cy="1362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  <a:t>Au clic:</a:t>
            </a:r>
          </a:p>
          <a:p>
            <a:pPr algn="ctr">
              <a:lnSpc>
                <a:spcPct val="100000"/>
              </a:lnSpc>
            </a:pPr>
            <a:r>
              <a:rPr lang="en-GB" sz="1800" noProof="1">
                <a:solidFill>
                  <a:schemeClr val="tx1"/>
                </a:solidFill>
                <a:latin typeface="Trebuchet MS" panose="020B0703020202090204" pitchFamily="34" charset="0"/>
              </a:rPr>
              <a:t>Ouvre un lien vers Doctolib</a:t>
            </a:r>
            <a:endParaRPr lang="en-GB" sz="1800" noProof="1">
              <a:solidFill>
                <a:schemeClr val="tx1"/>
              </a:solidFill>
            </a:endParaRP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76986134-9FAB-1047-9CAB-711C17CFE234}"/>
              </a:ext>
            </a:extLst>
          </p:cNvPr>
          <p:cNvCxnSpPr>
            <a:cxnSpLocks/>
          </p:cNvCxnSpPr>
          <p:nvPr/>
        </p:nvCxnSpPr>
        <p:spPr>
          <a:xfrm flipH="1">
            <a:off x="9180555" y="2793426"/>
            <a:ext cx="1" cy="285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72E28A5C-65E5-805F-757C-F69B296D8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3409" y="2003256"/>
            <a:ext cx="2524125" cy="66675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7DC8392-CACF-CFB8-AD38-38B4C2F39C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718" t="16216" r="4508" b="74407"/>
          <a:stretch/>
        </p:blipFill>
        <p:spPr>
          <a:xfrm>
            <a:off x="7973409" y="3336534"/>
            <a:ext cx="2611446" cy="72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360078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605E88FB-30A0-7F46-AD45-2255AE2B9769}"/>
              </a:ext>
            </a:extLst>
          </p:cNvPr>
          <p:cNvSpPr txBox="1">
            <a:spLocks/>
          </p:cNvSpPr>
          <p:nvPr/>
        </p:nvSpPr>
        <p:spPr>
          <a:xfrm>
            <a:off x="1312749" y="5016501"/>
            <a:ext cx="1420586" cy="698500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accent5"/>
                </a:solidFill>
              </a:rPr>
              <a:t>Par An V.</a:t>
            </a:r>
          </a:p>
          <a:p>
            <a:r>
              <a:rPr lang="fr-FR" dirty="0">
                <a:solidFill>
                  <a:schemeClr val="accent5"/>
                </a:solidFill>
              </a:rPr>
              <a:t>09/2024</a:t>
            </a:r>
          </a:p>
          <a:p>
            <a:pPr lvl="1">
              <a:lnSpc>
                <a:spcPts val="1740"/>
              </a:lnSpc>
            </a:pPr>
            <a:endParaRPr lang="fr-FR" noProof="1">
              <a:solidFill>
                <a:schemeClr val="accent5"/>
              </a:solidFill>
            </a:endParaRP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B39E3290-7097-DE4A-AC3C-6EF9BC6C45D5}"/>
              </a:ext>
            </a:extLst>
          </p:cNvPr>
          <p:cNvGrpSpPr/>
          <p:nvPr/>
        </p:nvGrpSpPr>
        <p:grpSpPr>
          <a:xfrm>
            <a:off x="1250043" y="4096105"/>
            <a:ext cx="1587500" cy="698500"/>
            <a:chOff x="9969500" y="5413276"/>
            <a:chExt cx="1587500" cy="698500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811739C5-C84C-0F43-BF6D-306018400347}"/>
                </a:ext>
              </a:extLst>
            </p:cNvPr>
            <p:cNvGrpSpPr/>
            <p:nvPr/>
          </p:nvGrpSpPr>
          <p:grpSpPr>
            <a:xfrm>
              <a:off x="10262394" y="5636090"/>
              <a:ext cx="1001712" cy="252872"/>
              <a:chOff x="2084388" y="3963988"/>
              <a:chExt cx="2603500" cy="657225"/>
            </a:xfrm>
            <a:solidFill>
              <a:schemeClr val="accent5"/>
            </a:solidFill>
          </p:grpSpPr>
          <p:sp>
            <p:nvSpPr>
              <p:cNvPr id="9" name="Freeform 1">
                <a:extLst>
                  <a:ext uri="{FF2B5EF4-FFF2-40B4-BE49-F238E27FC236}">
                    <a16:creationId xmlns:a16="http://schemas.microsoft.com/office/drawing/2014/main" id="{A419B5CA-990B-6143-A04F-3A8289C3C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4388" y="3973513"/>
                <a:ext cx="361950" cy="641350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0" name="Freeform 2">
                <a:extLst>
                  <a:ext uri="{FF2B5EF4-FFF2-40B4-BE49-F238E27FC236}">
                    <a16:creationId xmlns:a16="http://schemas.microsoft.com/office/drawing/2014/main" id="{97500140-8690-604F-99E7-1AEFAB211D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3175" y="3963988"/>
                <a:ext cx="647700" cy="657225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1" name="Freeform 3">
                <a:extLst>
                  <a:ext uri="{FF2B5EF4-FFF2-40B4-BE49-F238E27FC236}">
                    <a16:creationId xmlns:a16="http://schemas.microsoft.com/office/drawing/2014/main" id="{397A8CA8-CEFE-8E4A-85FD-BADA51DE2F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5175" y="3967163"/>
                <a:ext cx="622300" cy="654050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2" name="Freeform 4">
                <a:extLst>
                  <a:ext uri="{FF2B5EF4-FFF2-40B4-BE49-F238E27FC236}">
                    <a16:creationId xmlns:a16="http://schemas.microsoft.com/office/drawing/2014/main" id="{552EB296-959E-B24A-AF67-5972C2794B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0188" y="3963988"/>
                <a:ext cx="647700" cy="657225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CBFB89-50CE-F548-A0C2-31F7F30A7005}"/>
                </a:ext>
              </a:extLst>
            </p:cNvPr>
            <p:cNvSpPr/>
            <p:nvPr/>
          </p:nvSpPr>
          <p:spPr>
            <a:xfrm>
              <a:off x="9969500" y="5413276"/>
              <a:ext cx="1587500" cy="698500"/>
            </a:xfrm>
            <a:prstGeom prst="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131669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C202D8BE-8D6F-8889-272D-E88BE88C5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025" y="2910201"/>
            <a:ext cx="3459897" cy="1037595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>
            <a:noAutofit/>
          </a:bodyPr>
          <a:lstStyle/>
          <a:p>
            <a:pPr algn="ctr"/>
            <a:r>
              <a:rPr lang="fr-FR" sz="5400" b="1" dirty="0"/>
              <a:t>Plan de Site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70B1F0A-05ED-092B-713F-A22658896EE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2</a:t>
            </a:fld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136B6BA-1310-55C3-4862-C92B41AE897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184258" y="1393373"/>
            <a:ext cx="4275438" cy="50314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Barre de Navigation</a:t>
            </a:r>
          </a:p>
        </p:txBody>
      </p: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AB1B9756-15A5-EE16-D861-5B934651F5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8792486"/>
              </p:ext>
            </p:extLst>
          </p:nvPr>
        </p:nvGraphicFramePr>
        <p:xfrm>
          <a:off x="6096000" y="2332779"/>
          <a:ext cx="4454695" cy="2738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668971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90B277C9-45B9-2845-8589-76F88948DD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88041" y="1133886"/>
            <a:ext cx="4162689" cy="1727200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4800" b="1" noProof="1"/>
              <a:t>Présentation</a:t>
            </a:r>
            <a:br>
              <a:rPr lang="en-GB" sz="4800" b="1" noProof="1"/>
            </a:br>
            <a:r>
              <a:rPr lang="en-GB" sz="4800" b="1" noProof="1"/>
              <a:t>Page Vitrine</a:t>
            </a:r>
            <a:endParaRPr lang="en-GB" sz="4800" b="1" noProof="1">
              <a:latin typeface="Trebuchet MS" panose="020B0703020202090204" pitchFamily="34" charset="0"/>
            </a:endParaRPr>
          </a:p>
        </p:txBody>
      </p:sp>
      <p:sp>
        <p:nvSpPr>
          <p:cNvPr id="18" name="Espace réservé du texte 2">
            <a:extLst>
              <a:ext uri="{FF2B5EF4-FFF2-40B4-BE49-F238E27FC236}">
                <a16:creationId xmlns:a16="http://schemas.microsoft.com/office/drawing/2014/main" id="{27A0D1C6-F583-E844-9627-8EB7D69A2178}"/>
              </a:ext>
            </a:extLst>
          </p:cNvPr>
          <p:cNvSpPr txBox="1">
            <a:spLocks/>
          </p:cNvSpPr>
          <p:nvPr/>
        </p:nvSpPr>
        <p:spPr>
          <a:xfrm>
            <a:off x="626596" y="3384510"/>
            <a:ext cx="4285580" cy="183593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0" tIns="0" rIns="0" bIns="0" numCol="1" rtlCol="0" anchor="ctr">
            <a:noAutofit/>
          </a:bodyPr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fr-FR" sz="2800" dirty="0">
                <a:solidFill>
                  <a:schemeClr val="tx2"/>
                </a:solidFill>
                <a:latin typeface="+mn-lt"/>
              </a:rPr>
              <a:t>Objectif : </a:t>
            </a:r>
          </a:p>
          <a:p>
            <a:pPr algn="ctr">
              <a:lnSpc>
                <a:spcPct val="100000"/>
              </a:lnSpc>
            </a:pPr>
            <a:r>
              <a:rPr lang="fr-FR" sz="2400" b="0" dirty="0">
                <a:solidFill>
                  <a:schemeClr val="tx2"/>
                </a:solidFill>
                <a:latin typeface="+mn-lt"/>
              </a:rPr>
              <a:t>Inciter l’Utilisateur</a:t>
            </a:r>
          </a:p>
          <a:p>
            <a:pPr algn="ctr">
              <a:lnSpc>
                <a:spcPct val="100000"/>
              </a:lnSpc>
            </a:pPr>
            <a:r>
              <a:rPr lang="fr-FR" sz="2400" b="0" dirty="0">
                <a:solidFill>
                  <a:schemeClr val="tx2"/>
                </a:solidFill>
                <a:latin typeface="+mn-lt"/>
              </a:rPr>
              <a:t>à Prendre Rendez-Vous</a:t>
            </a:r>
          </a:p>
        </p:txBody>
      </p:sp>
      <p:graphicFrame>
        <p:nvGraphicFramePr>
          <p:cNvPr id="13" name="Diagramme 12">
            <a:extLst>
              <a:ext uri="{FF2B5EF4-FFF2-40B4-BE49-F238E27FC236}">
                <a16:creationId xmlns:a16="http://schemas.microsoft.com/office/drawing/2014/main" id="{4914F2B8-5B6E-06D6-8111-B1F1D71947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0049189"/>
              </p:ext>
            </p:extLst>
          </p:nvPr>
        </p:nvGraphicFramePr>
        <p:xfrm>
          <a:off x="5563257" y="371651"/>
          <a:ext cx="5790872" cy="6167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013465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6D8876-7ADE-4147-8E79-D90BEBFD0A6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0BE7157B-7039-044B-93AC-25666404414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ts val="1740"/>
              </a:lnSpc>
              <a:buNone/>
            </a:pPr>
            <a:endParaRPr lang="fr-FR" noProof="1">
              <a:solidFill>
                <a:srgbClr val="0C0B0B"/>
              </a:solidFill>
            </a:endParaRP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4D27BF62-AFA0-5241-90D8-8628817A1E4C}"/>
              </a:ext>
            </a:extLst>
          </p:cNvPr>
          <p:cNvSpPr/>
          <p:nvPr/>
        </p:nvSpPr>
        <p:spPr>
          <a:xfrm>
            <a:off x="6603220" y="2702964"/>
            <a:ext cx="3349702" cy="147386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380A35C-465E-31DD-001D-5B51F7679A47}"/>
              </a:ext>
            </a:extLst>
          </p:cNvPr>
          <p:cNvSpPr txBox="1"/>
          <p:nvPr/>
        </p:nvSpPr>
        <p:spPr>
          <a:xfrm>
            <a:off x="6908098" y="3075057"/>
            <a:ext cx="17844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>
                <a:latin typeface="Playfair Display" pitchFamily="2" charset="0"/>
              </a:rPr>
              <a:t>Julie B.</a:t>
            </a:r>
            <a:endParaRPr lang="fr-FR" sz="4000" dirty="0"/>
          </a:p>
        </p:txBody>
      </p:sp>
      <p:sp>
        <p:nvSpPr>
          <p:cNvPr id="7" name="Émoticône 6">
            <a:extLst>
              <a:ext uri="{FF2B5EF4-FFF2-40B4-BE49-F238E27FC236}">
                <a16:creationId xmlns:a16="http://schemas.microsoft.com/office/drawing/2014/main" id="{B28E3A85-DB4E-BCEB-1F84-DC4315A54ACD}"/>
              </a:ext>
            </a:extLst>
          </p:cNvPr>
          <p:cNvSpPr/>
          <p:nvPr/>
        </p:nvSpPr>
        <p:spPr>
          <a:xfrm>
            <a:off x="8692561" y="2971800"/>
            <a:ext cx="914400" cy="914400"/>
          </a:xfrm>
          <a:prstGeom prst="smileyFac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816A099B-D19D-5F5B-43A8-FAF6E453D875}"/>
              </a:ext>
            </a:extLst>
          </p:cNvPr>
          <p:cNvSpPr txBox="1">
            <a:spLocks/>
          </p:cNvSpPr>
          <p:nvPr/>
        </p:nvSpPr>
        <p:spPr>
          <a:xfrm>
            <a:off x="988289" y="1010685"/>
            <a:ext cx="2929164" cy="10375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0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logo</a:t>
            </a:r>
            <a:br>
              <a:rPr lang="en-GB" sz="3600" noProof="1"/>
            </a:br>
            <a:r>
              <a:rPr lang="en-GB" sz="2800" noProof="1"/>
              <a:t>Présentation</a:t>
            </a:r>
            <a:endParaRPr lang="en-GB" sz="2800" noProof="1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41595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Espace réservé du numéro de diapositive 26">
            <a:extLst>
              <a:ext uri="{FF2B5EF4-FFF2-40B4-BE49-F238E27FC236}">
                <a16:creationId xmlns:a16="http://schemas.microsoft.com/office/drawing/2014/main" id="{1CF4C20C-0FA9-DC42-A84A-31D87AF6F31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0BE7157B-7039-044B-93AC-25666404414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85745" y="2497359"/>
            <a:ext cx="2898775" cy="2462330"/>
          </a:xfrm>
        </p:spPr>
        <p:txBody>
          <a:bodyPr>
            <a:normAutofit/>
          </a:bodyPr>
          <a:lstStyle/>
          <a:p>
            <a:r>
              <a:rPr lang="fr-FR" dirty="0"/>
              <a:t>Zone de respiration</a:t>
            </a:r>
          </a:p>
          <a:p>
            <a:pPr marL="0" indent="0">
              <a:buNone/>
            </a:pPr>
            <a:r>
              <a:rPr lang="fr-FR" sz="2000" dirty="0" err="1">
                <a:solidFill>
                  <a:schemeClr val="tx1"/>
                </a:solidFill>
              </a:rPr>
              <a:t>Padding</a:t>
            </a:r>
            <a:r>
              <a:rPr lang="fr-FR" sz="2000" dirty="0">
                <a:solidFill>
                  <a:schemeClr val="tx1"/>
                </a:solidFill>
              </a:rPr>
              <a:t> : 10 px</a:t>
            </a:r>
          </a:p>
          <a:p>
            <a:pPr marL="0" indent="0">
              <a:buNone/>
            </a:pPr>
            <a:endParaRPr lang="fr-FR" sz="2000" dirty="0">
              <a:solidFill>
                <a:schemeClr val="tx1"/>
              </a:solidFill>
            </a:endParaRPr>
          </a:p>
          <a:p>
            <a:pPr>
              <a:lnSpc>
                <a:spcPts val="1740"/>
              </a:lnSpc>
            </a:pPr>
            <a:r>
              <a:rPr lang="fr-FR" dirty="0"/>
              <a:t>Taille minimale</a:t>
            </a:r>
          </a:p>
          <a:p>
            <a:pPr marL="0" indent="0">
              <a:lnSpc>
                <a:spcPts val="1740"/>
              </a:lnSpc>
              <a:buNone/>
            </a:pPr>
            <a:r>
              <a:rPr lang="fr-FR" sz="2000" dirty="0">
                <a:solidFill>
                  <a:schemeClr val="tx1"/>
                </a:solidFill>
              </a:rPr>
              <a:t>30 px</a:t>
            </a:r>
          </a:p>
          <a:p>
            <a:pPr marL="0" indent="0">
              <a:lnSpc>
                <a:spcPts val="1740"/>
              </a:lnSpc>
              <a:buNone/>
            </a:pPr>
            <a:endParaRPr lang="fr-FR" dirty="0"/>
          </a:p>
          <a:p>
            <a:pPr lvl="1">
              <a:lnSpc>
                <a:spcPts val="1740"/>
              </a:lnSpc>
            </a:pPr>
            <a:endParaRPr lang="fr-FR" noProof="1">
              <a:solidFill>
                <a:srgbClr val="0C0B0B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D731B7F7-7976-9148-AF43-8F474D599608}"/>
              </a:ext>
            </a:extLst>
          </p:cNvPr>
          <p:cNvGrpSpPr/>
          <p:nvPr/>
        </p:nvGrpSpPr>
        <p:grpSpPr>
          <a:xfrm>
            <a:off x="6878604" y="1387764"/>
            <a:ext cx="2860820" cy="1646382"/>
            <a:chOff x="5692566" y="1739900"/>
            <a:chExt cx="5191334" cy="2987576"/>
          </a:xfrm>
        </p:grpSpPr>
        <p:sp>
          <p:nvSpPr>
            <p:cNvPr id="98" name="Freeform 1">
              <a:extLst>
                <a:ext uri="{FF2B5EF4-FFF2-40B4-BE49-F238E27FC236}">
                  <a16:creationId xmlns:a16="http://schemas.microsoft.com/office/drawing/2014/main" id="{8C8A3275-03D9-5E44-B452-F9E19B545B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4811" y="2944500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99" name="Freeform 2">
              <a:extLst>
                <a:ext uri="{FF2B5EF4-FFF2-40B4-BE49-F238E27FC236}">
                  <a16:creationId xmlns:a16="http://schemas.microsoft.com/office/drawing/2014/main" id="{241044C3-CD1C-0A4A-8E80-B8D6047365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8867" y="2935488"/>
              <a:ext cx="612786" cy="621799"/>
            </a:xfrm>
            <a:custGeom>
              <a:avLst/>
              <a:gdLst>
                <a:gd name="T0" fmla="*/ 948 w 1800"/>
                <a:gd name="T1" fmla="*/ 0 h 1825"/>
                <a:gd name="T2" fmla="*/ 1357 w 1800"/>
                <a:gd name="T3" fmla="*/ 116 h 1825"/>
                <a:gd name="T4" fmla="*/ 1358 w 1800"/>
                <a:gd name="T5" fmla="*/ 117 h 1825"/>
                <a:gd name="T6" fmla="*/ 1365 w 1800"/>
                <a:gd name="T7" fmla="*/ 121 h 1825"/>
                <a:gd name="T8" fmla="*/ 1677 w 1800"/>
                <a:gd name="T9" fmla="*/ 433 h 1825"/>
                <a:gd name="T10" fmla="*/ 1682 w 1800"/>
                <a:gd name="T11" fmla="*/ 442 h 1825"/>
                <a:gd name="T12" fmla="*/ 1799 w 1800"/>
                <a:gd name="T13" fmla="*/ 894 h 1825"/>
                <a:gd name="T14" fmla="*/ 1799 w 1800"/>
                <a:gd name="T15" fmla="*/ 910 h 1825"/>
                <a:gd name="T16" fmla="*/ 1799 w 1800"/>
                <a:gd name="T17" fmla="*/ 924 h 1825"/>
                <a:gd name="T18" fmla="*/ 1679 w 1800"/>
                <a:gd name="T19" fmla="*/ 1381 h 1825"/>
                <a:gd name="T20" fmla="*/ 1674 w 1800"/>
                <a:gd name="T21" fmla="*/ 1389 h 1825"/>
                <a:gd name="T22" fmla="*/ 1360 w 1800"/>
                <a:gd name="T23" fmla="*/ 1704 h 1825"/>
                <a:gd name="T24" fmla="*/ 1354 w 1800"/>
                <a:gd name="T25" fmla="*/ 1707 h 1825"/>
                <a:gd name="T26" fmla="*/ 900 w 1800"/>
                <a:gd name="T27" fmla="*/ 1824 h 1825"/>
                <a:gd name="T28" fmla="*/ 445 w 1800"/>
                <a:gd name="T29" fmla="*/ 1707 h 1825"/>
                <a:gd name="T30" fmla="*/ 440 w 1800"/>
                <a:gd name="T31" fmla="*/ 1704 h 1825"/>
                <a:gd name="T32" fmla="*/ 124 w 1800"/>
                <a:gd name="T33" fmla="*/ 1389 h 1825"/>
                <a:gd name="T34" fmla="*/ 120 w 1800"/>
                <a:gd name="T35" fmla="*/ 1381 h 1825"/>
                <a:gd name="T36" fmla="*/ 0 w 1800"/>
                <a:gd name="T37" fmla="*/ 923 h 1825"/>
                <a:gd name="T38" fmla="*/ 0 w 1800"/>
                <a:gd name="T39" fmla="*/ 910 h 1825"/>
                <a:gd name="T40" fmla="*/ 0 w 1800"/>
                <a:gd name="T41" fmla="*/ 896 h 1825"/>
                <a:gd name="T42" fmla="*/ 120 w 1800"/>
                <a:gd name="T43" fmla="*/ 441 h 1825"/>
                <a:gd name="T44" fmla="*/ 123 w 1800"/>
                <a:gd name="T45" fmla="*/ 435 h 1825"/>
                <a:gd name="T46" fmla="*/ 438 w 1800"/>
                <a:gd name="T47" fmla="*/ 120 h 1825"/>
                <a:gd name="T48" fmla="*/ 445 w 1800"/>
                <a:gd name="T49" fmla="*/ 116 h 1825"/>
                <a:gd name="T50" fmla="*/ 853 w 1800"/>
                <a:gd name="T51" fmla="*/ 0 h 1825"/>
                <a:gd name="T52" fmla="*/ 948 w 1800"/>
                <a:gd name="T53" fmla="*/ 0 h 1825"/>
                <a:gd name="T54" fmla="*/ 563 w 1800"/>
                <a:gd name="T55" fmla="*/ 538 h 1825"/>
                <a:gd name="T56" fmla="*/ 439 w 1800"/>
                <a:gd name="T57" fmla="*/ 910 h 1825"/>
                <a:gd name="T58" fmla="*/ 563 w 1800"/>
                <a:gd name="T59" fmla="*/ 1282 h 1825"/>
                <a:gd name="T60" fmla="*/ 900 w 1800"/>
                <a:gd name="T61" fmla="*/ 1421 h 1825"/>
                <a:gd name="T62" fmla="*/ 1235 w 1800"/>
                <a:gd name="T63" fmla="*/ 1282 h 1825"/>
                <a:gd name="T64" fmla="*/ 1361 w 1800"/>
                <a:gd name="T65" fmla="*/ 910 h 1825"/>
                <a:gd name="T66" fmla="*/ 1236 w 1800"/>
                <a:gd name="T67" fmla="*/ 538 h 1825"/>
                <a:gd name="T68" fmla="*/ 900 w 1800"/>
                <a:gd name="T69" fmla="*/ 399 h 1825"/>
                <a:gd name="T70" fmla="*/ 563 w 1800"/>
                <a:gd name="T71" fmla="*/ 538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00" h="1825">
                  <a:moveTo>
                    <a:pt x="948" y="0"/>
                  </a:moveTo>
                  <a:cubicBezTo>
                    <a:pt x="1095" y="6"/>
                    <a:pt x="1224" y="43"/>
                    <a:pt x="1357" y="116"/>
                  </a:cubicBezTo>
                  <a:lnTo>
                    <a:pt x="1358" y="117"/>
                  </a:lnTo>
                  <a:cubicBezTo>
                    <a:pt x="1361" y="118"/>
                    <a:pt x="1363" y="120"/>
                    <a:pt x="1365" y="121"/>
                  </a:cubicBezTo>
                  <a:cubicBezTo>
                    <a:pt x="1501" y="199"/>
                    <a:pt x="1598" y="297"/>
                    <a:pt x="1677" y="433"/>
                  </a:cubicBezTo>
                  <a:cubicBezTo>
                    <a:pt x="1679" y="436"/>
                    <a:pt x="1680" y="439"/>
                    <a:pt x="1682" y="442"/>
                  </a:cubicBezTo>
                  <a:cubicBezTo>
                    <a:pt x="1763" y="587"/>
                    <a:pt x="1799" y="728"/>
                    <a:pt x="1799" y="894"/>
                  </a:cubicBezTo>
                  <a:lnTo>
                    <a:pt x="1799" y="910"/>
                  </a:lnTo>
                  <a:lnTo>
                    <a:pt x="1799" y="924"/>
                  </a:lnTo>
                  <a:cubicBezTo>
                    <a:pt x="1799" y="1092"/>
                    <a:pt x="1762" y="1234"/>
                    <a:pt x="1679" y="1381"/>
                  </a:cubicBezTo>
                  <a:cubicBezTo>
                    <a:pt x="1677" y="1384"/>
                    <a:pt x="1676" y="1386"/>
                    <a:pt x="1674" y="1389"/>
                  </a:cubicBezTo>
                  <a:cubicBezTo>
                    <a:pt x="1595" y="1526"/>
                    <a:pt x="1497" y="1625"/>
                    <a:pt x="1360" y="1704"/>
                  </a:cubicBezTo>
                  <a:lnTo>
                    <a:pt x="1354" y="1707"/>
                  </a:lnTo>
                  <a:cubicBezTo>
                    <a:pt x="1208" y="1787"/>
                    <a:pt x="1067" y="1824"/>
                    <a:pt x="900" y="1824"/>
                  </a:cubicBezTo>
                  <a:cubicBezTo>
                    <a:pt x="733" y="1824"/>
                    <a:pt x="591" y="1787"/>
                    <a:pt x="445" y="1707"/>
                  </a:cubicBezTo>
                  <a:cubicBezTo>
                    <a:pt x="443" y="1706"/>
                    <a:pt x="441" y="1705"/>
                    <a:pt x="440" y="1704"/>
                  </a:cubicBezTo>
                  <a:cubicBezTo>
                    <a:pt x="302" y="1624"/>
                    <a:pt x="204" y="1526"/>
                    <a:pt x="124" y="1389"/>
                  </a:cubicBezTo>
                  <a:cubicBezTo>
                    <a:pt x="123" y="1386"/>
                    <a:pt x="121" y="1383"/>
                    <a:pt x="120" y="1381"/>
                  </a:cubicBezTo>
                  <a:cubicBezTo>
                    <a:pt x="37" y="1234"/>
                    <a:pt x="0" y="1091"/>
                    <a:pt x="0" y="923"/>
                  </a:cubicBezTo>
                  <a:lnTo>
                    <a:pt x="0" y="910"/>
                  </a:lnTo>
                  <a:lnTo>
                    <a:pt x="0" y="896"/>
                  </a:lnTo>
                  <a:cubicBezTo>
                    <a:pt x="0" y="729"/>
                    <a:pt x="37" y="586"/>
                    <a:pt x="120" y="441"/>
                  </a:cubicBezTo>
                  <a:lnTo>
                    <a:pt x="123" y="435"/>
                  </a:lnTo>
                  <a:cubicBezTo>
                    <a:pt x="202" y="298"/>
                    <a:pt x="301" y="199"/>
                    <a:pt x="438" y="120"/>
                  </a:cubicBezTo>
                  <a:cubicBezTo>
                    <a:pt x="441" y="118"/>
                    <a:pt x="443" y="117"/>
                    <a:pt x="445" y="116"/>
                  </a:cubicBezTo>
                  <a:cubicBezTo>
                    <a:pt x="577" y="43"/>
                    <a:pt x="706" y="6"/>
                    <a:pt x="853" y="0"/>
                  </a:cubicBezTo>
                  <a:lnTo>
                    <a:pt x="948" y="0"/>
                  </a:lnTo>
                  <a:close/>
                  <a:moveTo>
                    <a:pt x="563" y="538"/>
                  </a:moveTo>
                  <a:cubicBezTo>
                    <a:pt x="480" y="629"/>
                    <a:pt x="439" y="752"/>
                    <a:pt x="439" y="910"/>
                  </a:cubicBezTo>
                  <a:cubicBezTo>
                    <a:pt x="439" y="1067"/>
                    <a:pt x="480" y="1191"/>
                    <a:pt x="563" y="1282"/>
                  </a:cubicBezTo>
                  <a:cubicBezTo>
                    <a:pt x="646" y="1375"/>
                    <a:pt x="758" y="1421"/>
                    <a:pt x="900" y="1421"/>
                  </a:cubicBezTo>
                  <a:cubicBezTo>
                    <a:pt x="1041" y="1421"/>
                    <a:pt x="1152" y="1374"/>
                    <a:pt x="1235" y="1282"/>
                  </a:cubicBezTo>
                  <a:cubicBezTo>
                    <a:pt x="1318" y="1190"/>
                    <a:pt x="1360" y="1066"/>
                    <a:pt x="1361" y="910"/>
                  </a:cubicBezTo>
                  <a:cubicBezTo>
                    <a:pt x="1361" y="753"/>
                    <a:pt x="1319" y="630"/>
                    <a:pt x="1236" y="538"/>
                  </a:cubicBezTo>
                  <a:cubicBezTo>
                    <a:pt x="1153" y="446"/>
                    <a:pt x="1041" y="399"/>
                    <a:pt x="900" y="399"/>
                  </a:cubicBezTo>
                  <a:cubicBezTo>
                    <a:pt x="758" y="399"/>
                    <a:pt x="646" y="445"/>
                    <a:pt x="563" y="53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0" name="Freeform 3">
              <a:extLst>
                <a:ext uri="{FF2B5EF4-FFF2-40B4-BE49-F238E27FC236}">
                  <a16:creationId xmlns:a16="http://schemas.microsoft.com/office/drawing/2014/main" id="{7F0FAB9A-0378-804A-A173-A944234A94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9792" y="2938492"/>
              <a:ext cx="588755" cy="618795"/>
            </a:xfrm>
            <a:custGeom>
              <a:avLst/>
              <a:gdLst>
                <a:gd name="T0" fmla="*/ 1437 w 1730"/>
                <a:gd name="T1" fmla="*/ 164 h 1815"/>
                <a:gd name="T2" fmla="*/ 1623 w 1730"/>
                <a:gd name="T3" fmla="*/ 373 h 1815"/>
                <a:gd name="T4" fmla="*/ 1707 w 1730"/>
                <a:gd name="T5" fmla="*/ 607 h 1815"/>
                <a:gd name="T6" fmla="*/ 1251 w 1730"/>
                <a:gd name="T7" fmla="*/ 607 h 1815"/>
                <a:gd name="T8" fmla="*/ 1237 w 1730"/>
                <a:gd name="T9" fmla="*/ 581 h 1815"/>
                <a:gd name="T10" fmla="*/ 1112 w 1730"/>
                <a:gd name="T11" fmla="*/ 455 h 1815"/>
                <a:gd name="T12" fmla="*/ 901 w 1730"/>
                <a:gd name="T13" fmla="*/ 398 h 1815"/>
                <a:gd name="T14" fmla="*/ 887 w 1730"/>
                <a:gd name="T15" fmla="*/ 398 h 1815"/>
                <a:gd name="T16" fmla="*/ 869 w 1730"/>
                <a:gd name="T17" fmla="*/ 398 h 1815"/>
                <a:gd name="T18" fmla="*/ 660 w 1730"/>
                <a:gd name="T19" fmla="*/ 454 h 1815"/>
                <a:gd name="T20" fmla="*/ 559 w 1730"/>
                <a:gd name="T21" fmla="*/ 535 h 1815"/>
                <a:gd name="T22" fmla="*/ 436 w 1730"/>
                <a:gd name="T23" fmla="*/ 906 h 1815"/>
                <a:gd name="T24" fmla="*/ 565 w 1730"/>
                <a:gd name="T25" fmla="*/ 1296 h 1815"/>
                <a:gd name="T26" fmla="*/ 934 w 1730"/>
                <a:gd name="T27" fmla="*/ 1432 h 1815"/>
                <a:gd name="T28" fmla="*/ 946 w 1730"/>
                <a:gd name="T29" fmla="*/ 1433 h 1815"/>
                <a:gd name="T30" fmla="*/ 1164 w 1730"/>
                <a:gd name="T31" fmla="*/ 1374 h 1815"/>
                <a:gd name="T32" fmla="*/ 1324 w 1730"/>
                <a:gd name="T33" fmla="*/ 1215 h 1815"/>
                <a:gd name="T34" fmla="*/ 1368 w 1730"/>
                <a:gd name="T35" fmla="*/ 1107 h 1815"/>
                <a:gd name="T36" fmla="*/ 825 w 1730"/>
                <a:gd name="T37" fmla="*/ 1107 h 1815"/>
                <a:gd name="T38" fmla="*/ 825 w 1730"/>
                <a:gd name="T39" fmla="*/ 798 h 1815"/>
                <a:gd name="T40" fmla="*/ 1729 w 1730"/>
                <a:gd name="T41" fmla="*/ 798 h 1815"/>
                <a:gd name="T42" fmla="*/ 1729 w 1730"/>
                <a:gd name="T43" fmla="*/ 1223 h 1815"/>
                <a:gd name="T44" fmla="*/ 1656 w 1730"/>
                <a:gd name="T45" fmla="*/ 1387 h 1815"/>
                <a:gd name="T46" fmla="*/ 1568 w 1730"/>
                <a:gd name="T47" fmla="*/ 1513 h 1815"/>
                <a:gd name="T48" fmla="*/ 1350 w 1730"/>
                <a:gd name="T49" fmla="*/ 1695 h 1815"/>
                <a:gd name="T50" fmla="*/ 1285 w 1730"/>
                <a:gd name="T51" fmla="*/ 1729 h 1815"/>
                <a:gd name="T52" fmla="*/ 905 w 1730"/>
                <a:gd name="T53" fmla="*/ 1814 h 1815"/>
                <a:gd name="T54" fmla="*/ 890 w 1730"/>
                <a:gd name="T55" fmla="*/ 1814 h 1815"/>
                <a:gd name="T56" fmla="*/ 868 w 1730"/>
                <a:gd name="T57" fmla="*/ 1814 h 1815"/>
                <a:gd name="T58" fmla="*/ 419 w 1730"/>
                <a:gd name="T59" fmla="*/ 1699 h 1815"/>
                <a:gd name="T60" fmla="*/ 413 w 1730"/>
                <a:gd name="T61" fmla="*/ 1696 h 1815"/>
                <a:gd name="T62" fmla="*/ 126 w 1730"/>
                <a:gd name="T63" fmla="*/ 1408 h 1815"/>
                <a:gd name="T64" fmla="*/ 109 w 1730"/>
                <a:gd name="T65" fmla="*/ 1378 h 1815"/>
                <a:gd name="T66" fmla="*/ 0 w 1730"/>
                <a:gd name="T67" fmla="*/ 925 h 1815"/>
                <a:gd name="T68" fmla="*/ 0 w 1730"/>
                <a:gd name="T69" fmla="*/ 907 h 1815"/>
                <a:gd name="T70" fmla="*/ 0 w 1730"/>
                <a:gd name="T71" fmla="*/ 890 h 1815"/>
                <a:gd name="T72" fmla="*/ 109 w 1730"/>
                <a:gd name="T73" fmla="*/ 437 h 1815"/>
                <a:gd name="T74" fmla="*/ 125 w 1730"/>
                <a:gd name="T75" fmla="*/ 408 h 1815"/>
                <a:gd name="T76" fmla="*/ 414 w 1730"/>
                <a:gd name="T77" fmla="*/ 119 h 1815"/>
                <a:gd name="T78" fmla="*/ 419 w 1730"/>
                <a:gd name="T79" fmla="*/ 116 h 1815"/>
                <a:gd name="T80" fmla="*/ 866 w 1730"/>
                <a:gd name="T81" fmla="*/ 1 h 1815"/>
                <a:gd name="T82" fmla="*/ 886 w 1730"/>
                <a:gd name="T83" fmla="*/ 1 h 1815"/>
                <a:gd name="T84" fmla="*/ 1437 w 1730"/>
                <a:gd name="T85" fmla="*/ 164 h 1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30" h="1815">
                  <a:moveTo>
                    <a:pt x="1437" y="164"/>
                  </a:moveTo>
                  <a:cubicBezTo>
                    <a:pt x="1517" y="223"/>
                    <a:pt x="1573" y="287"/>
                    <a:pt x="1623" y="373"/>
                  </a:cubicBezTo>
                  <a:cubicBezTo>
                    <a:pt x="1667" y="449"/>
                    <a:pt x="1692" y="520"/>
                    <a:pt x="1707" y="607"/>
                  </a:cubicBezTo>
                  <a:lnTo>
                    <a:pt x="1251" y="607"/>
                  </a:lnTo>
                  <a:cubicBezTo>
                    <a:pt x="1246" y="598"/>
                    <a:pt x="1242" y="590"/>
                    <a:pt x="1237" y="581"/>
                  </a:cubicBezTo>
                  <a:cubicBezTo>
                    <a:pt x="1206" y="527"/>
                    <a:pt x="1167" y="487"/>
                    <a:pt x="1112" y="455"/>
                  </a:cubicBezTo>
                  <a:cubicBezTo>
                    <a:pt x="1045" y="416"/>
                    <a:pt x="979" y="398"/>
                    <a:pt x="901" y="398"/>
                  </a:cubicBezTo>
                  <a:cubicBezTo>
                    <a:pt x="896" y="398"/>
                    <a:pt x="892" y="398"/>
                    <a:pt x="887" y="398"/>
                  </a:cubicBezTo>
                  <a:cubicBezTo>
                    <a:pt x="881" y="398"/>
                    <a:pt x="875" y="398"/>
                    <a:pt x="869" y="398"/>
                  </a:cubicBezTo>
                  <a:cubicBezTo>
                    <a:pt x="792" y="398"/>
                    <a:pt x="728" y="415"/>
                    <a:pt x="660" y="454"/>
                  </a:cubicBezTo>
                  <a:cubicBezTo>
                    <a:pt x="621" y="477"/>
                    <a:pt x="590" y="501"/>
                    <a:pt x="559" y="535"/>
                  </a:cubicBezTo>
                  <a:cubicBezTo>
                    <a:pt x="477" y="627"/>
                    <a:pt x="436" y="751"/>
                    <a:pt x="436" y="906"/>
                  </a:cubicBezTo>
                  <a:cubicBezTo>
                    <a:pt x="436" y="1075"/>
                    <a:pt x="479" y="1205"/>
                    <a:pt x="565" y="1296"/>
                  </a:cubicBezTo>
                  <a:cubicBezTo>
                    <a:pt x="652" y="1387"/>
                    <a:pt x="775" y="1432"/>
                    <a:pt x="934" y="1432"/>
                  </a:cubicBezTo>
                  <a:cubicBezTo>
                    <a:pt x="939" y="1433"/>
                    <a:pt x="942" y="1433"/>
                    <a:pt x="946" y="1433"/>
                  </a:cubicBezTo>
                  <a:cubicBezTo>
                    <a:pt x="1026" y="1433"/>
                    <a:pt x="1095" y="1414"/>
                    <a:pt x="1164" y="1374"/>
                  </a:cubicBezTo>
                  <a:cubicBezTo>
                    <a:pt x="1234" y="1334"/>
                    <a:pt x="1283" y="1284"/>
                    <a:pt x="1324" y="1215"/>
                  </a:cubicBezTo>
                  <a:cubicBezTo>
                    <a:pt x="1344" y="1179"/>
                    <a:pt x="1357" y="1147"/>
                    <a:pt x="1368" y="1107"/>
                  </a:cubicBezTo>
                  <a:lnTo>
                    <a:pt x="825" y="1107"/>
                  </a:lnTo>
                  <a:lnTo>
                    <a:pt x="825" y="798"/>
                  </a:lnTo>
                  <a:lnTo>
                    <a:pt x="1729" y="798"/>
                  </a:lnTo>
                  <a:lnTo>
                    <a:pt x="1729" y="1223"/>
                  </a:lnTo>
                  <a:cubicBezTo>
                    <a:pt x="1710" y="1283"/>
                    <a:pt x="1688" y="1333"/>
                    <a:pt x="1656" y="1387"/>
                  </a:cubicBezTo>
                  <a:cubicBezTo>
                    <a:pt x="1629" y="1434"/>
                    <a:pt x="1603" y="1471"/>
                    <a:pt x="1568" y="1513"/>
                  </a:cubicBezTo>
                  <a:cubicBezTo>
                    <a:pt x="1503" y="1590"/>
                    <a:pt x="1437" y="1645"/>
                    <a:pt x="1350" y="1695"/>
                  </a:cubicBezTo>
                  <a:cubicBezTo>
                    <a:pt x="1327" y="1708"/>
                    <a:pt x="1308" y="1718"/>
                    <a:pt x="1285" y="1729"/>
                  </a:cubicBezTo>
                  <a:cubicBezTo>
                    <a:pt x="1160" y="1788"/>
                    <a:pt x="1043" y="1814"/>
                    <a:pt x="905" y="1814"/>
                  </a:cubicBezTo>
                  <a:cubicBezTo>
                    <a:pt x="899" y="1814"/>
                    <a:pt x="895" y="1814"/>
                    <a:pt x="890" y="1814"/>
                  </a:cubicBezTo>
                  <a:cubicBezTo>
                    <a:pt x="882" y="1814"/>
                    <a:pt x="876" y="1814"/>
                    <a:pt x="868" y="1814"/>
                  </a:cubicBezTo>
                  <a:cubicBezTo>
                    <a:pt x="703" y="1814"/>
                    <a:pt x="563" y="1778"/>
                    <a:pt x="419" y="1699"/>
                  </a:cubicBezTo>
                  <a:cubicBezTo>
                    <a:pt x="417" y="1698"/>
                    <a:pt x="415" y="1697"/>
                    <a:pt x="413" y="1696"/>
                  </a:cubicBezTo>
                  <a:cubicBezTo>
                    <a:pt x="287" y="1624"/>
                    <a:pt x="198" y="1533"/>
                    <a:pt x="126" y="1408"/>
                  </a:cubicBezTo>
                  <a:cubicBezTo>
                    <a:pt x="120" y="1398"/>
                    <a:pt x="115" y="1389"/>
                    <a:pt x="109" y="1378"/>
                  </a:cubicBezTo>
                  <a:cubicBezTo>
                    <a:pt x="34" y="1231"/>
                    <a:pt x="0" y="1090"/>
                    <a:pt x="0" y="925"/>
                  </a:cubicBezTo>
                  <a:cubicBezTo>
                    <a:pt x="0" y="919"/>
                    <a:pt x="0" y="913"/>
                    <a:pt x="0" y="907"/>
                  </a:cubicBezTo>
                  <a:cubicBezTo>
                    <a:pt x="0" y="902"/>
                    <a:pt x="0" y="897"/>
                    <a:pt x="0" y="890"/>
                  </a:cubicBezTo>
                  <a:cubicBezTo>
                    <a:pt x="0" y="725"/>
                    <a:pt x="34" y="584"/>
                    <a:pt x="109" y="437"/>
                  </a:cubicBezTo>
                  <a:cubicBezTo>
                    <a:pt x="115" y="427"/>
                    <a:pt x="119" y="418"/>
                    <a:pt x="125" y="408"/>
                  </a:cubicBezTo>
                  <a:cubicBezTo>
                    <a:pt x="198" y="282"/>
                    <a:pt x="288" y="191"/>
                    <a:pt x="414" y="119"/>
                  </a:cubicBezTo>
                  <a:cubicBezTo>
                    <a:pt x="415" y="118"/>
                    <a:pt x="417" y="117"/>
                    <a:pt x="419" y="116"/>
                  </a:cubicBezTo>
                  <a:cubicBezTo>
                    <a:pt x="562" y="37"/>
                    <a:pt x="702" y="1"/>
                    <a:pt x="866" y="1"/>
                  </a:cubicBezTo>
                  <a:cubicBezTo>
                    <a:pt x="873" y="1"/>
                    <a:pt x="879" y="1"/>
                    <a:pt x="886" y="1"/>
                  </a:cubicBezTo>
                  <a:cubicBezTo>
                    <a:pt x="1109" y="0"/>
                    <a:pt x="1293" y="55"/>
                    <a:pt x="1437" y="164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1" name="Freeform 4">
              <a:extLst>
                <a:ext uri="{FF2B5EF4-FFF2-40B4-BE49-F238E27FC236}">
                  <a16:creationId xmlns:a16="http://schemas.microsoft.com/office/drawing/2014/main" id="{9E761103-3468-A04F-B2FD-E301C625CC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5184" y="2935488"/>
              <a:ext cx="612786" cy="621799"/>
            </a:xfrm>
            <a:custGeom>
              <a:avLst/>
              <a:gdLst>
                <a:gd name="T0" fmla="*/ 1357 w 1800"/>
                <a:gd name="T1" fmla="*/ 117 h 1825"/>
                <a:gd name="T2" fmla="*/ 1364 w 1800"/>
                <a:gd name="T3" fmla="*/ 121 h 1825"/>
                <a:gd name="T4" fmla="*/ 1675 w 1800"/>
                <a:gd name="T5" fmla="*/ 432 h 1825"/>
                <a:gd name="T6" fmla="*/ 1680 w 1800"/>
                <a:gd name="T7" fmla="*/ 442 h 1825"/>
                <a:gd name="T8" fmla="*/ 1799 w 1800"/>
                <a:gd name="T9" fmla="*/ 897 h 1825"/>
                <a:gd name="T10" fmla="*/ 1799 w 1800"/>
                <a:gd name="T11" fmla="*/ 910 h 1825"/>
                <a:gd name="T12" fmla="*/ 1799 w 1800"/>
                <a:gd name="T13" fmla="*/ 924 h 1825"/>
                <a:gd name="T14" fmla="*/ 1679 w 1800"/>
                <a:gd name="T15" fmla="*/ 1381 h 1825"/>
                <a:gd name="T16" fmla="*/ 1675 w 1800"/>
                <a:gd name="T17" fmla="*/ 1389 h 1825"/>
                <a:gd name="T18" fmla="*/ 1360 w 1800"/>
                <a:gd name="T19" fmla="*/ 1704 h 1825"/>
                <a:gd name="T20" fmla="*/ 1354 w 1800"/>
                <a:gd name="T21" fmla="*/ 1707 h 1825"/>
                <a:gd name="T22" fmla="*/ 900 w 1800"/>
                <a:gd name="T23" fmla="*/ 1824 h 1825"/>
                <a:gd name="T24" fmla="*/ 445 w 1800"/>
                <a:gd name="T25" fmla="*/ 1707 h 1825"/>
                <a:gd name="T26" fmla="*/ 439 w 1800"/>
                <a:gd name="T27" fmla="*/ 1703 h 1825"/>
                <a:gd name="T28" fmla="*/ 124 w 1800"/>
                <a:gd name="T29" fmla="*/ 1388 h 1825"/>
                <a:gd name="T30" fmla="*/ 120 w 1800"/>
                <a:gd name="T31" fmla="*/ 1382 h 1825"/>
                <a:gd name="T32" fmla="*/ 0 w 1800"/>
                <a:gd name="T33" fmla="*/ 925 h 1825"/>
                <a:gd name="T34" fmla="*/ 0 w 1800"/>
                <a:gd name="T35" fmla="*/ 910 h 1825"/>
                <a:gd name="T36" fmla="*/ 0 w 1800"/>
                <a:gd name="T37" fmla="*/ 895 h 1825"/>
                <a:gd name="T38" fmla="*/ 120 w 1800"/>
                <a:gd name="T39" fmla="*/ 441 h 1825"/>
                <a:gd name="T40" fmla="*/ 123 w 1800"/>
                <a:gd name="T41" fmla="*/ 436 h 1825"/>
                <a:gd name="T42" fmla="*/ 438 w 1800"/>
                <a:gd name="T43" fmla="*/ 121 h 1825"/>
                <a:gd name="T44" fmla="*/ 445 w 1800"/>
                <a:gd name="T45" fmla="*/ 117 h 1825"/>
                <a:gd name="T46" fmla="*/ 900 w 1800"/>
                <a:gd name="T47" fmla="*/ 0 h 1825"/>
                <a:gd name="T48" fmla="*/ 1356 w 1800"/>
                <a:gd name="T49" fmla="*/ 117 h 1825"/>
                <a:gd name="T50" fmla="*/ 1357 w 1800"/>
                <a:gd name="T51" fmla="*/ 117 h 1825"/>
                <a:gd name="T52" fmla="*/ 563 w 1800"/>
                <a:gd name="T53" fmla="*/ 538 h 1825"/>
                <a:gd name="T54" fmla="*/ 439 w 1800"/>
                <a:gd name="T55" fmla="*/ 910 h 1825"/>
                <a:gd name="T56" fmla="*/ 563 w 1800"/>
                <a:gd name="T57" fmla="*/ 1282 h 1825"/>
                <a:gd name="T58" fmla="*/ 900 w 1800"/>
                <a:gd name="T59" fmla="*/ 1421 h 1825"/>
                <a:gd name="T60" fmla="*/ 1235 w 1800"/>
                <a:gd name="T61" fmla="*/ 1283 h 1825"/>
                <a:gd name="T62" fmla="*/ 1361 w 1800"/>
                <a:gd name="T63" fmla="*/ 912 h 1825"/>
                <a:gd name="T64" fmla="*/ 1236 w 1800"/>
                <a:gd name="T65" fmla="*/ 539 h 1825"/>
                <a:gd name="T66" fmla="*/ 900 w 1800"/>
                <a:gd name="T67" fmla="*/ 400 h 1825"/>
                <a:gd name="T68" fmla="*/ 563 w 1800"/>
                <a:gd name="T69" fmla="*/ 538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00" h="1825">
                  <a:moveTo>
                    <a:pt x="1357" y="117"/>
                  </a:moveTo>
                  <a:cubicBezTo>
                    <a:pt x="1359" y="118"/>
                    <a:pt x="1361" y="120"/>
                    <a:pt x="1364" y="121"/>
                  </a:cubicBezTo>
                  <a:cubicBezTo>
                    <a:pt x="1499" y="199"/>
                    <a:pt x="1597" y="297"/>
                    <a:pt x="1675" y="432"/>
                  </a:cubicBezTo>
                  <a:cubicBezTo>
                    <a:pt x="1677" y="436"/>
                    <a:pt x="1679" y="438"/>
                    <a:pt x="1680" y="442"/>
                  </a:cubicBezTo>
                  <a:cubicBezTo>
                    <a:pt x="1762" y="588"/>
                    <a:pt x="1799" y="730"/>
                    <a:pt x="1799" y="897"/>
                  </a:cubicBezTo>
                  <a:cubicBezTo>
                    <a:pt x="1799" y="901"/>
                    <a:pt x="1799" y="906"/>
                    <a:pt x="1799" y="910"/>
                  </a:cubicBezTo>
                  <a:cubicBezTo>
                    <a:pt x="1799" y="915"/>
                    <a:pt x="1799" y="919"/>
                    <a:pt x="1799" y="924"/>
                  </a:cubicBezTo>
                  <a:cubicBezTo>
                    <a:pt x="1799" y="1092"/>
                    <a:pt x="1762" y="1234"/>
                    <a:pt x="1679" y="1381"/>
                  </a:cubicBezTo>
                  <a:cubicBezTo>
                    <a:pt x="1678" y="1383"/>
                    <a:pt x="1676" y="1386"/>
                    <a:pt x="1675" y="1389"/>
                  </a:cubicBezTo>
                  <a:cubicBezTo>
                    <a:pt x="1596" y="1526"/>
                    <a:pt x="1497" y="1624"/>
                    <a:pt x="1360" y="1704"/>
                  </a:cubicBezTo>
                  <a:cubicBezTo>
                    <a:pt x="1358" y="1705"/>
                    <a:pt x="1356" y="1706"/>
                    <a:pt x="1354" y="1707"/>
                  </a:cubicBezTo>
                  <a:cubicBezTo>
                    <a:pt x="1208" y="1787"/>
                    <a:pt x="1067" y="1824"/>
                    <a:pt x="900" y="1824"/>
                  </a:cubicBezTo>
                  <a:cubicBezTo>
                    <a:pt x="734" y="1824"/>
                    <a:pt x="591" y="1787"/>
                    <a:pt x="445" y="1707"/>
                  </a:cubicBezTo>
                  <a:cubicBezTo>
                    <a:pt x="443" y="1706"/>
                    <a:pt x="441" y="1704"/>
                    <a:pt x="439" y="1703"/>
                  </a:cubicBezTo>
                  <a:cubicBezTo>
                    <a:pt x="301" y="1624"/>
                    <a:pt x="203" y="1525"/>
                    <a:pt x="124" y="1388"/>
                  </a:cubicBezTo>
                  <a:cubicBezTo>
                    <a:pt x="122" y="1386"/>
                    <a:pt x="121" y="1384"/>
                    <a:pt x="120" y="1382"/>
                  </a:cubicBezTo>
                  <a:cubicBezTo>
                    <a:pt x="38" y="1235"/>
                    <a:pt x="0" y="1093"/>
                    <a:pt x="0" y="925"/>
                  </a:cubicBezTo>
                  <a:cubicBezTo>
                    <a:pt x="0" y="920"/>
                    <a:pt x="0" y="915"/>
                    <a:pt x="0" y="910"/>
                  </a:cubicBezTo>
                  <a:cubicBezTo>
                    <a:pt x="0" y="905"/>
                    <a:pt x="0" y="901"/>
                    <a:pt x="0" y="895"/>
                  </a:cubicBezTo>
                  <a:cubicBezTo>
                    <a:pt x="0" y="728"/>
                    <a:pt x="38" y="586"/>
                    <a:pt x="120" y="441"/>
                  </a:cubicBezTo>
                  <a:cubicBezTo>
                    <a:pt x="121" y="439"/>
                    <a:pt x="122" y="438"/>
                    <a:pt x="123" y="436"/>
                  </a:cubicBezTo>
                  <a:cubicBezTo>
                    <a:pt x="202" y="299"/>
                    <a:pt x="301" y="200"/>
                    <a:pt x="438" y="121"/>
                  </a:cubicBezTo>
                  <a:cubicBezTo>
                    <a:pt x="440" y="120"/>
                    <a:pt x="442" y="118"/>
                    <a:pt x="445" y="117"/>
                  </a:cubicBezTo>
                  <a:cubicBezTo>
                    <a:pt x="591" y="36"/>
                    <a:pt x="733" y="0"/>
                    <a:pt x="900" y="0"/>
                  </a:cubicBezTo>
                  <a:cubicBezTo>
                    <a:pt x="1068" y="0"/>
                    <a:pt x="1210" y="36"/>
                    <a:pt x="1356" y="117"/>
                  </a:cubicBezTo>
                  <a:lnTo>
                    <a:pt x="1357" y="117"/>
                  </a:lnTo>
                  <a:close/>
                  <a:moveTo>
                    <a:pt x="563" y="538"/>
                  </a:moveTo>
                  <a:cubicBezTo>
                    <a:pt x="480" y="629"/>
                    <a:pt x="440" y="752"/>
                    <a:pt x="439" y="910"/>
                  </a:cubicBezTo>
                  <a:cubicBezTo>
                    <a:pt x="439" y="1067"/>
                    <a:pt x="480" y="1191"/>
                    <a:pt x="563" y="1282"/>
                  </a:cubicBezTo>
                  <a:cubicBezTo>
                    <a:pt x="647" y="1375"/>
                    <a:pt x="759" y="1421"/>
                    <a:pt x="900" y="1421"/>
                  </a:cubicBezTo>
                  <a:cubicBezTo>
                    <a:pt x="1041" y="1421"/>
                    <a:pt x="1152" y="1375"/>
                    <a:pt x="1235" y="1283"/>
                  </a:cubicBezTo>
                  <a:cubicBezTo>
                    <a:pt x="1319" y="1191"/>
                    <a:pt x="1361" y="1068"/>
                    <a:pt x="1361" y="912"/>
                  </a:cubicBezTo>
                  <a:cubicBezTo>
                    <a:pt x="1361" y="755"/>
                    <a:pt x="1319" y="631"/>
                    <a:pt x="1236" y="539"/>
                  </a:cubicBezTo>
                  <a:cubicBezTo>
                    <a:pt x="1153" y="447"/>
                    <a:pt x="1041" y="400"/>
                    <a:pt x="900" y="400"/>
                  </a:cubicBezTo>
                  <a:cubicBezTo>
                    <a:pt x="759" y="399"/>
                    <a:pt x="647" y="446"/>
                    <a:pt x="563" y="53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D27BF62-AFA0-5241-90D8-8628817A1E4C}"/>
                </a:ext>
              </a:extLst>
            </p:cNvPr>
            <p:cNvSpPr/>
            <p:nvPr/>
          </p:nvSpPr>
          <p:spPr>
            <a:xfrm>
              <a:off x="6324600" y="2387600"/>
              <a:ext cx="3903582" cy="1717576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2" name="Freeform 1">
              <a:extLst>
                <a:ext uri="{FF2B5EF4-FFF2-40B4-BE49-F238E27FC236}">
                  <a16:creationId xmlns:a16="http://schemas.microsoft.com/office/drawing/2014/main" id="{A707F331-2883-C14A-80A9-5A365DEF7CB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5824736" y="2944501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3" name="Freeform 1">
              <a:extLst>
                <a:ext uri="{FF2B5EF4-FFF2-40B4-BE49-F238E27FC236}">
                  <a16:creationId xmlns:a16="http://schemas.microsoft.com/office/drawing/2014/main" id="{B2FAC5FD-4718-5043-AEC4-9A84D205453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379235" y="2944502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4" name="Freeform 1">
              <a:extLst>
                <a:ext uri="{FF2B5EF4-FFF2-40B4-BE49-F238E27FC236}">
                  <a16:creationId xmlns:a16="http://schemas.microsoft.com/office/drawing/2014/main" id="{16F087BA-E032-0F4D-93D9-898F417F72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0378" y="1771838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5" name="Freeform 1">
              <a:extLst>
                <a:ext uri="{FF2B5EF4-FFF2-40B4-BE49-F238E27FC236}">
                  <a16:creationId xmlns:a16="http://schemas.microsoft.com/office/drawing/2014/main" id="{4B443A09-6FA5-EB4B-9909-E5AEB25A84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0378" y="4110980"/>
              <a:ext cx="342439" cy="606780"/>
            </a:xfrm>
            <a:custGeom>
              <a:avLst/>
              <a:gdLst>
                <a:gd name="T0" fmla="*/ 431 w 1006"/>
                <a:gd name="T1" fmla="*/ 1449 h 1780"/>
                <a:gd name="T2" fmla="*/ 1005 w 1006"/>
                <a:gd name="T3" fmla="*/ 1449 h 1780"/>
                <a:gd name="T4" fmla="*/ 1005 w 1006"/>
                <a:gd name="T5" fmla="*/ 1779 h 1780"/>
                <a:gd name="T6" fmla="*/ 0 w 1006"/>
                <a:gd name="T7" fmla="*/ 1779 h 1780"/>
                <a:gd name="T8" fmla="*/ 0 w 1006"/>
                <a:gd name="T9" fmla="*/ 0 h 1780"/>
                <a:gd name="T10" fmla="*/ 431 w 1006"/>
                <a:gd name="T11" fmla="*/ 0 h 1780"/>
                <a:gd name="T12" fmla="*/ 431 w 1006"/>
                <a:gd name="T13" fmla="*/ 1449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6" h="1780">
                  <a:moveTo>
                    <a:pt x="431" y="1449"/>
                  </a:moveTo>
                  <a:lnTo>
                    <a:pt x="1005" y="1449"/>
                  </a:lnTo>
                  <a:lnTo>
                    <a:pt x="1005" y="1779"/>
                  </a:lnTo>
                  <a:lnTo>
                    <a:pt x="0" y="1779"/>
                  </a:lnTo>
                  <a:lnTo>
                    <a:pt x="0" y="0"/>
                  </a:lnTo>
                  <a:lnTo>
                    <a:pt x="431" y="0"/>
                  </a:lnTo>
                  <a:lnTo>
                    <a:pt x="431" y="1449"/>
                  </a:ln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5EBE4B2A-5AD7-2F40-95D7-E43A90FB2FC2}"/>
                </a:ext>
              </a:extLst>
            </p:cNvPr>
            <p:cNvSpPr/>
            <p:nvPr/>
          </p:nvSpPr>
          <p:spPr>
            <a:xfrm>
              <a:off x="5694282" y="1739900"/>
              <a:ext cx="5189618" cy="2987576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2" name="Espace réservé du texte 13">
            <a:extLst>
              <a:ext uri="{FF2B5EF4-FFF2-40B4-BE49-F238E27FC236}">
                <a16:creationId xmlns:a16="http://schemas.microsoft.com/office/drawing/2014/main" id="{9538336B-6347-9F48-B7BB-09D97A88D82F}"/>
              </a:ext>
            </a:extLst>
          </p:cNvPr>
          <p:cNvSpPr txBox="1">
            <a:spLocks/>
          </p:cNvSpPr>
          <p:nvPr/>
        </p:nvSpPr>
        <p:spPr>
          <a:xfrm>
            <a:off x="6871676" y="1036324"/>
            <a:ext cx="2898775" cy="3456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72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ts val="172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Zone de respiration</a:t>
            </a:r>
            <a:endParaRPr lang="fr-FR" noProof="1">
              <a:solidFill>
                <a:srgbClr val="0C0B0B"/>
              </a:solidFill>
            </a:endParaRP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B27B8893-8EFB-894F-B7DC-B6348FFF5A69}"/>
              </a:ext>
            </a:extLst>
          </p:cNvPr>
          <p:cNvGrpSpPr/>
          <p:nvPr/>
        </p:nvGrpSpPr>
        <p:grpSpPr>
          <a:xfrm>
            <a:off x="6871676" y="3471292"/>
            <a:ext cx="2947734" cy="2115560"/>
            <a:chOff x="5406558" y="3471292"/>
            <a:chExt cx="2947734" cy="2115560"/>
          </a:xfrm>
        </p:grpSpPr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918F812F-4A2C-5F4D-8DEA-83FB42E01B37}"/>
                </a:ext>
              </a:extLst>
            </p:cNvPr>
            <p:cNvGrpSpPr/>
            <p:nvPr/>
          </p:nvGrpSpPr>
          <p:grpSpPr>
            <a:xfrm>
              <a:off x="5410794" y="3803731"/>
              <a:ext cx="2943498" cy="1783121"/>
              <a:chOff x="6460275" y="3388094"/>
              <a:chExt cx="3654457" cy="2213808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8F20673-CBB3-EB4B-9C04-F26A91067EDF}"/>
                  </a:ext>
                </a:extLst>
              </p:cNvPr>
              <p:cNvSpPr/>
              <p:nvPr/>
            </p:nvSpPr>
            <p:spPr>
              <a:xfrm flipH="1">
                <a:off x="6461796" y="3388094"/>
                <a:ext cx="1373167" cy="19420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D7A0B937-537C-8D4C-B457-9922F3C3A797}"/>
                  </a:ext>
                </a:extLst>
              </p:cNvPr>
              <p:cNvSpPr/>
              <p:nvPr/>
            </p:nvSpPr>
            <p:spPr>
              <a:xfrm>
                <a:off x="6573546" y="5139890"/>
                <a:ext cx="244800" cy="7755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10" name="Espace réservé du texte 13">
                <a:extLst>
                  <a:ext uri="{FF2B5EF4-FFF2-40B4-BE49-F238E27FC236}">
                    <a16:creationId xmlns:a16="http://schemas.microsoft.com/office/drawing/2014/main" id="{5ADF34EE-12FB-914C-A0EF-45AA90316E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60275" y="5359773"/>
                <a:ext cx="1398988" cy="24212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ts val="172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b="1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>
                  <a:lnSpc>
                    <a:spcPts val="1740"/>
                  </a:lnSpc>
                </a:pPr>
                <a:r>
                  <a:rPr lang="fr-FR" sz="900" i="1" noProof="1">
                    <a:solidFill>
                      <a:srgbClr val="0C0B0B"/>
                    </a:solidFill>
                  </a:rPr>
                  <a:t>Print : 2cm min</a:t>
                </a:r>
              </a:p>
              <a:p>
                <a:pPr lvl="1">
                  <a:lnSpc>
                    <a:spcPts val="1740"/>
                  </a:lnSpc>
                </a:pPr>
                <a:endParaRPr lang="fr-FR" sz="900" i="1" noProof="1">
                  <a:solidFill>
                    <a:srgbClr val="0C0B0B"/>
                  </a:solidFill>
                </a:endParaRP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04ACE478-37A9-FD4E-A760-EAC801766508}"/>
                  </a:ext>
                </a:extLst>
              </p:cNvPr>
              <p:cNvSpPr/>
              <p:nvPr/>
            </p:nvSpPr>
            <p:spPr>
              <a:xfrm flipH="1">
                <a:off x="8051179" y="3400099"/>
                <a:ext cx="2063553" cy="1160749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14" name="Espace réservé du texte 13">
                <a:extLst>
                  <a:ext uri="{FF2B5EF4-FFF2-40B4-BE49-F238E27FC236}">
                    <a16:creationId xmlns:a16="http://schemas.microsoft.com/office/drawing/2014/main" id="{B2377C4F-9EC0-724C-A8FD-F5108E3F69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040216" y="4581128"/>
                <a:ext cx="1398988" cy="24212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ts val="1720"/>
                  </a:lnSpc>
                  <a:spcBef>
                    <a:spcPts val="1200"/>
                  </a:spcBef>
                  <a:buFont typeface="Arial" panose="020B0604020202020204" pitchFamily="34" charset="0"/>
                  <a:buNone/>
                  <a:defRPr sz="1600" b="1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0" indent="0" algn="l" defTabSz="914400" rtl="0" eaLnBrk="1" latinLnBrk="0" hangingPunct="1">
                  <a:lnSpc>
                    <a:spcPts val="172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b="0" i="0" kern="120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>
                  <a:lnSpc>
                    <a:spcPts val="1740"/>
                  </a:lnSpc>
                </a:pPr>
                <a:r>
                  <a:rPr lang="fr-FR" sz="900" i="1" noProof="1">
                    <a:solidFill>
                      <a:srgbClr val="0C0B0B"/>
                    </a:solidFill>
                  </a:rPr>
                  <a:t>Web : 150px min</a:t>
                </a:r>
              </a:p>
              <a:p>
                <a:pPr lvl="1">
                  <a:lnSpc>
                    <a:spcPts val="1740"/>
                  </a:lnSpc>
                </a:pPr>
                <a:endParaRPr lang="fr-FR" sz="900" i="1" noProof="1">
                  <a:solidFill>
                    <a:srgbClr val="0C0B0B"/>
                  </a:solidFill>
                </a:endParaRP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F528475B-548C-F140-9E4C-1671B885BD46}"/>
                  </a:ext>
                </a:extLst>
              </p:cNvPr>
              <p:cNvSpPr/>
              <p:nvPr/>
            </p:nvSpPr>
            <p:spPr>
              <a:xfrm>
                <a:off x="8157817" y="3500279"/>
                <a:ext cx="244800" cy="7755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123" name="Espace réservé du texte 13">
              <a:extLst>
                <a:ext uri="{FF2B5EF4-FFF2-40B4-BE49-F238E27FC236}">
                  <a16:creationId xmlns:a16="http://schemas.microsoft.com/office/drawing/2014/main" id="{CD7F72D8-220E-A341-8A6E-8394DAFB75BA}"/>
                </a:ext>
              </a:extLst>
            </p:cNvPr>
            <p:cNvSpPr txBox="1">
              <a:spLocks/>
            </p:cNvSpPr>
            <p:nvPr/>
          </p:nvSpPr>
          <p:spPr>
            <a:xfrm>
              <a:off x="5406558" y="3471292"/>
              <a:ext cx="2898775" cy="345667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914400" rtl="0" eaLnBrk="1" latinLnBrk="0" hangingPunct="1">
                <a:lnSpc>
                  <a:spcPts val="172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sz="1600" b="1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0" indent="0" algn="l" defTabSz="914400" rtl="0" eaLnBrk="1" latinLnBrk="0" hangingPunct="1">
                <a:lnSpc>
                  <a:spcPts val="172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b="0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0" indent="0" algn="l" defTabSz="914400" rtl="0" eaLnBrk="1" latinLnBrk="0" hangingPunct="1">
                <a:lnSpc>
                  <a:spcPts val="172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b="0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0" indent="0" algn="l" defTabSz="914400" rtl="0" eaLnBrk="1" latinLnBrk="0" hangingPunct="1">
                <a:lnSpc>
                  <a:spcPts val="172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b="0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0" indent="0" algn="l" defTabSz="914400" rtl="0" eaLnBrk="1" latinLnBrk="0" hangingPunct="1">
                <a:lnSpc>
                  <a:spcPts val="172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b="0" i="0" kern="120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dirty="0"/>
                <a:t>Taille minimale</a:t>
              </a:r>
              <a:endParaRPr lang="fr-FR" noProof="1">
                <a:solidFill>
                  <a:srgbClr val="0C0B0B"/>
                </a:solidFill>
              </a:endParaRPr>
            </a:p>
          </p:txBody>
        </p:sp>
      </p:grpSp>
      <p:sp>
        <p:nvSpPr>
          <p:cNvPr id="6" name="Titre 1">
            <a:extLst>
              <a:ext uri="{FF2B5EF4-FFF2-40B4-BE49-F238E27FC236}">
                <a16:creationId xmlns:a16="http://schemas.microsoft.com/office/drawing/2014/main" id="{0208C56E-DA1E-A09C-6FAD-3F44FBA06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289" y="1010685"/>
            <a:ext cx="2929164" cy="103759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40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logo</a:t>
            </a:r>
            <a:br>
              <a:rPr lang="en-GB" sz="3600" noProof="1"/>
            </a:br>
            <a:r>
              <a:rPr lang="en-GB" sz="2800" noProof="1"/>
              <a:t>Les Règles</a:t>
            </a:r>
            <a:endParaRPr lang="en-GB" sz="2800" b="0" noProof="1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32300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Espace réservé du numéro de diapositive 449">
            <a:extLst>
              <a:ext uri="{FF2B5EF4-FFF2-40B4-BE49-F238E27FC236}">
                <a16:creationId xmlns:a16="http://schemas.microsoft.com/office/drawing/2014/main" id="{10E2E895-68BE-724C-9A2E-E3B9F98C18E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6</a:t>
            </a:fld>
            <a:endParaRPr lang="fr-FR" dirty="0"/>
          </a:p>
        </p:txBody>
      </p:sp>
      <p:grpSp>
        <p:nvGrpSpPr>
          <p:cNvPr id="449" name="Groupe 448">
            <a:extLst>
              <a:ext uri="{FF2B5EF4-FFF2-40B4-BE49-F238E27FC236}">
                <a16:creationId xmlns:a16="http://schemas.microsoft.com/office/drawing/2014/main" id="{17E9EC94-6776-AA49-94B5-902517177440}"/>
              </a:ext>
            </a:extLst>
          </p:cNvPr>
          <p:cNvGrpSpPr/>
          <p:nvPr/>
        </p:nvGrpSpPr>
        <p:grpSpPr>
          <a:xfrm>
            <a:off x="6047509" y="1135930"/>
            <a:ext cx="4960811" cy="4656200"/>
            <a:chOff x="6047509" y="1011239"/>
            <a:chExt cx="4960811" cy="4656200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3AC2CE62-84CE-954F-BEBF-3AF20605C215}"/>
                </a:ext>
              </a:extLst>
            </p:cNvPr>
            <p:cNvSpPr/>
            <p:nvPr/>
          </p:nvSpPr>
          <p:spPr>
            <a:xfrm>
              <a:off x="6348413" y="4653136"/>
              <a:ext cx="1548678" cy="681418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70D31E05-3BB3-C046-8017-A28CC33E29DB}"/>
                </a:ext>
              </a:extLst>
            </p:cNvPr>
            <p:cNvSpPr/>
            <p:nvPr/>
          </p:nvSpPr>
          <p:spPr>
            <a:xfrm>
              <a:off x="6348413" y="3429000"/>
              <a:ext cx="1548678" cy="681418"/>
            </a:xfrm>
            <a:prstGeom prst="rect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56" name="Groupe 55">
              <a:extLst>
                <a:ext uri="{FF2B5EF4-FFF2-40B4-BE49-F238E27FC236}">
                  <a16:creationId xmlns:a16="http://schemas.microsoft.com/office/drawing/2014/main" id="{6DB0C840-2D00-E142-B602-89FAF29C3368}"/>
                </a:ext>
              </a:extLst>
            </p:cNvPr>
            <p:cNvGrpSpPr/>
            <p:nvPr/>
          </p:nvGrpSpPr>
          <p:grpSpPr>
            <a:xfrm>
              <a:off x="6634145" y="1228604"/>
              <a:ext cx="977215" cy="246688"/>
              <a:chOff x="7221241" y="3173112"/>
              <a:chExt cx="2113661" cy="533572"/>
            </a:xfrm>
            <a:solidFill>
              <a:schemeClr val="bg2"/>
            </a:solidFill>
          </p:grpSpPr>
          <p:sp>
            <p:nvSpPr>
              <p:cNvPr id="58" name="Freeform 1">
                <a:extLst>
                  <a:ext uri="{FF2B5EF4-FFF2-40B4-BE49-F238E27FC236}">
                    <a16:creationId xmlns:a16="http://schemas.microsoft.com/office/drawing/2014/main" id="{FC39BF1A-9E2F-CF4A-B0C6-108781FDE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21241" y="3180845"/>
                <a:ext cx="293850" cy="520684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59" name="Freeform 2">
                <a:extLst>
                  <a:ext uri="{FF2B5EF4-FFF2-40B4-BE49-F238E27FC236}">
                    <a16:creationId xmlns:a16="http://schemas.microsoft.com/office/drawing/2014/main" id="{3004FBD4-F7FD-D042-B632-BBAD7F1CB9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93708" y="3173112"/>
                <a:ext cx="525838" cy="533572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60" name="Freeform 3">
                <a:extLst>
                  <a:ext uri="{FF2B5EF4-FFF2-40B4-BE49-F238E27FC236}">
                    <a16:creationId xmlns:a16="http://schemas.microsoft.com/office/drawing/2014/main" id="{FEEB7042-75D6-854A-A332-1006840286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2341" y="3175689"/>
                <a:ext cx="505216" cy="530994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61" name="Freeform 4">
                <a:extLst>
                  <a:ext uri="{FF2B5EF4-FFF2-40B4-BE49-F238E27FC236}">
                    <a16:creationId xmlns:a16="http://schemas.microsoft.com/office/drawing/2014/main" id="{9DBB26A3-C981-AB4F-8257-2992F5DC45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09064" y="3173112"/>
                <a:ext cx="525838" cy="533572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A2EA6FD-4AA8-924F-94BC-89E38E751A12}"/>
                </a:ext>
              </a:extLst>
            </p:cNvPr>
            <p:cNvSpPr/>
            <p:nvPr/>
          </p:nvSpPr>
          <p:spPr>
            <a:xfrm>
              <a:off x="6348413" y="1011239"/>
              <a:ext cx="1548678" cy="681418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C1F41017-81A1-F248-9CA2-4C77794CD8B6}"/>
                </a:ext>
              </a:extLst>
            </p:cNvPr>
            <p:cNvSpPr txBox="1"/>
            <p:nvPr/>
          </p:nvSpPr>
          <p:spPr>
            <a:xfrm>
              <a:off x="6348413" y="1799147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la couleur</a:t>
              </a:r>
              <a:endParaRPr sz="900" dirty="0"/>
            </a:p>
          </p:txBody>
        </p:sp>
        <p:grpSp>
          <p:nvGrpSpPr>
            <p:cNvPr id="74" name="Groupe 73">
              <a:extLst>
                <a:ext uri="{FF2B5EF4-FFF2-40B4-BE49-F238E27FC236}">
                  <a16:creationId xmlns:a16="http://schemas.microsoft.com/office/drawing/2014/main" id="{6AB6849C-CC05-3246-A002-70DFF3D87029}"/>
                </a:ext>
              </a:extLst>
            </p:cNvPr>
            <p:cNvGrpSpPr/>
            <p:nvPr/>
          </p:nvGrpSpPr>
          <p:grpSpPr>
            <a:xfrm>
              <a:off x="8976320" y="1011239"/>
              <a:ext cx="1092471" cy="681418"/>
              <a:chOff x="6603220" y="2702964"/>
              <a:chExt cx="3349702" cy="1473869"/>
            </a:xfrm>
          </p:grpSpPr>
          <p:grpSp>
            <p:nvGrpSpPr>
              <p:cNvPr id="75" name="Groupe 74">
                <a:extLst>
                  <a:ext uri="{FF2B5EF4-FFF2-40B4-BE49-F238E27FC236}">
                    <a16:creationId xmlns:a16="http://schemas.microsoft.com/office/drawing/2014/main" id="{E87A640B-B0D6-594A-BABB-5855EFF9F572}"/>
                  </a:ext>
                </a:extLst>
              </p:cNvPr>
              <p:cNvGrpSpPr/>
              <p:nvPr/>
            </p:nvGrpSpPr>
            <p:grpSpPr>
              <a:xfrm>
                <a:off x="7221241" y="3173112"/>
                <a:ext cx="2113661" cy="533572"/>
                <a:chOff x="7221241" y="3173112"/>
                <a:chExt cx="2113661" cy="533572"/>
              </a:xfrm>
              <a:solidFill>
                <a:schemeClr val="tx2"/>
              </a:solidFill>
            </p:grpSpPr>
            <p:sp>
              <p:nvSpPr>
                <p:cNvPr id="77" name="Freeform 1">
                  <a:extLst>
                    <a:ext uri="{FF2B5EF4-FFF2-40B4-BE49-F238E27FC236}">
                      <a16:creationId xmlns:a16="http://schemas.microsoft.com/office/drawing/2014/main" id="{4DDC4F98-A6A7-D241-B817-71A3DD2CC5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21241" y="3180845"/>
                  <a:ext cx="293850" cy="520684"/>
                </a:xfrm>
                <a:custGeom>
                  <a:avLst/>
                  <a:gdLst>
                    <a:gd name="T0" fmla="*/ 431 w 1006"/>
                    <a:gd name="T1" fmla="*/ 1449 h 1780"/>
                    <a:gd name="T2" fmla="*/ 1005 w 1006"/>
                    <a:gd name="T3" fmla="*/ 1449 h 1780"/>
                    <a:gd name="T4" fmla="*/ 1005 w 1006"/>
                    <a:gd name="T5" fmla="*/ 1779 h 1780"/>
                    <a:gd name="T6" fmla="*/ 0 w 1006"/>
                    <a:gd name="T7" fmla="*/ 1779 h 1780"/>
                    <a:gd name="T8" fmla="*/ 0 w 1006"/>
                    <a:gd name="T9" fmla="*/ 0 h 1780"/>
                    <a:gd name="T10" fmla="*/ 431 w 1006"/>
                    <a:gd name="T11" fmla="*/ 0 h 1780"/>
                    <a:gd name="T12" fmla="*/ 431 w 1006"/>
                    <a:gd name="T13" fmla="*/ 1449 h 17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6" h="1780">
                      <a:moveTo>
                        <a:pt x="431" y="1449"/>
                      </a:moveTo>
                      <a:lnTo>
                        <a:pt x="1005" y="1449"/>
                      </a:lnTo>
                      <a:lnTo>
                        <a:pt x="1005" y="1779"/>
                      </a:lnTo>
                      <a:lnTo>
                        <a:pt x="0" y="1779"/>
                      </a:lnTo>
                      <a:lnTo>
                        <a:pt x="0" y="0"/>
                      </a:lnTo>
                      <a:lnTo>
                        <a:pt x="431" y="0"/>
                      </a:lnTo>
                      <a:lnTo>
                        <a:pt x="431" y="144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83" name="Freeform 2">
                  <a:extLst>
                    <a:ext uri="{FF2B5EF4-FFF2-40B4-BE49-F238E27FC236}">
                      <a16:creationId xmlns:a16="http://schemas.microsoft.com/office/drawing/2014/main" id="{5F39E7E2-C7AC-2042-9FDA-1841C67360C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93708" y="3173112"/>
                  <a:ext cx="525838" cy="533572"/>
                </a:xfrm>
                <a:custGeom>
                  <a:avLst/>
                  <a:gdLst>
                    <a:gd name="T0" fmla="*/ 948 w 1800"/>
                    <a:gd name="T1" fmla="*/ 0 h 1825"/>
                    <a:gd name="T2" fmla="*/ 1357 w 1800"/>
                    <a:gd name="T3" fmla="*/ 116 h 1825"/>
                    <a:gd name="T4" fmla="*/ 1358 w 1800"/>
                    <a:gd name="T5" fmla="*/ 117 h 1825"/>
                    <a:gd name="T6" fmla="*/ 1365 w 1800"/>
                    <a:gd name="T7" fmla="*/ 121 h 1825"/>
                    <a:gd name="T8" fmla="*/ 1677 w 1800"/>
                    <a:gd name="T9" fmla="*/ 433 h 1825"/>
                    <a:gd name="T10" fmla="*/ 1682 w 1800"/>
                    <a:gd name="T11" fmla="*/ 442 h 1825"/>
                    <a:gd name="T12" fmla="*/ 1799 w 1800"/>
                    <a:gd name="T13" fmla="*/ 894 h 1825"/>
                    <a:gd name="T14" fmla="*/ 1799 w 1800"/>
                    <a:gd name="T15" fmla="*/ 910 h 1825"/>
                    <a:gd name="T16" fmla="*/ 1799 w 1800"/>
                    <a:gd name="T17" fmla="*/ 924 h 1825"/>
                    <a:gd name="T18" fmla="*/ 1679 w 1800"/>
                    <a:gd name="T19" fmla="*/ 1381 h 1825"/>
                    <a:gd name="T20" fmla="*/ 1674 w 1800"/>
                    <a:gd name="T21" fmla="*/ 1389 h 1825"/>
                    <a:gd name="T22" fmla="*/ 1360 w 1800"/>
                    <a:gd name="T23" fmla="*/ 1704 h 1825"/>
                    <a:gd name="T24" fmla="*/ 1354 w 1800"/>
                    <a:gd name="T25" fmla="*/ 1707 h 1825"/>
                    <a:gd name="T26" fmla="*/ 900 w 1800"/>
                    <a:gd name="T27" fmla="*/ 1824 h 1825"/>
                    <a:gd name="T28" fmla="*/ 445 w 1800"/>
                    <a:gd name="T29" fmla="*/ 1707 h 1825"/>
                    <a:gd name="T30" fmla="*/ 440 w 1800"/>
                    <a:gd name="T31" fmla="*/ 1704 h 1825"/>
                    <a:gd name="T32" fmla="*/ 124 w 1800"/>
                    <a:gd name="T33" fmla="*/ 1389 h 1825"/>
                    <a:gd name="T34" fmla="*/ 120 w 1800"/>
                    <a:gd name="T35" fmla="*/ 1381 h 1825"/>
                    <a:gd name="T36" fmla="*/ 0 w 1800"/>
                    <a:gd name="T37" fmla="*/ 923 h 1825"/>
                    <a:gd name="T38" fmla="*/ 0 w 1800"/>
                    <a:gd name="T39" fmla="*/ 910 h 1825"/>
                    <a:gd name="T40" fmla="*/ 0 w 1800"/>
                    <a:gd name="T41" fmla="*/ 896 h 1825"/>
                    <a:gd name="T42" fmla="*/ 120 w 1800"/>
                    <a:gd name="T43" fmla="*/ 441 h 1825"/>
                    <a:gd name="T44" fmla="*/ 123 w 1800"/>
                    <a:gd name="T45" fmla="*/ 435 h 1825"/>
                    <a:gd name="T46" fmla="*/ 438 w 1800"/>
                    <a:gd name="T47" fmla="*/ 120 h 1825"/>
                    <a:gd name="T48" fmla="*/ 445 w 1800"/>
                    <a:gd name="T49" fmla="*/ 116 h 1825"/>
                    <a:gd name="T50" fmla="*/ 853 w 1800"/>
                    <a:gd name="T51" fmla="*/ 0 h 1825"/>
                    <a:gd name="T52" fmla="*/ 948 w 1800"/>
                    <a:gd name="T53" fmla="*/ 0 h 1825"/>
                    <a:gd name="T54" fmla="*/ 563 w 1800"/>
                    <a:gd name="T55" fmla="*/ 538 h 1825"/>
                    <a:gd name="T56" fmla="*/ 439 w 1800"/>
                    <a:gd name="T57" fmla="*/ 910 h 1825"/>
                    <a:gd name="T58" fmla="*/ 563 w 1800"/>
                    <a:gd name="T59" fmla="*/ 1282 h 1825"/>
                    <a:gd name="T60" fmla="*/ 900 w 1800"/>
                    <a:gd name="T61" fmla="*/ 1421 h 1825"/>
                    <a:gd name="T62" fmla="*/ 1235 w 1800"/>
                    <a:gd name="T63" fmla="*/ 1282 h 1825"/>
                    <a:gd name="T64" fmla="*/ 1361 w 1800"/>
                    <a:gd name="T65" fmla="*/ 910 h 1825"/>
                    <a:gd name="T66" fmla="*/ 1236 w 1800"/>
                    <a:gd name="T67" fmla="*/ 538 h 1825"/>
                    <a:gd name="T68" fmla="*/ 900 w 1800"/>
                    <a:gd name="T69" fmla="*/ 399 h 1825"/>
                    <a:gd name="T70" fmla="*/ 563 w 1800"/>
                    <a:gd name="T71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00" h="1825">
                      <a:moveTo>
                        <a:pt x="948" y="0"/>
                      </a:moveTo>
                      <a:cubicBezTo>
                        <a:pt x="1095" y="6"/>
                        <a:pt x="1224" y="43"/>
                        <a:pt x="1357" y="116"/>
                      </a:cubicBezTo>
                      <a:lnTo>
                        <a:pt x="1358" y="117"/>
                      </a:lnTo>
                      <a:cubicBezTo>
                        <a:pt x="1361" y="118"/>
                        <a:pt x="1363" y="120"/>
                        <a:pt x="1365" y="121"/>
                      </a:cubicBezTo>
                      <a:cubicBezTo>
                        <a:pt x="1501" y="199"/>
                        <a:pt x="1598" y="297"/>
                        <a:pt x="1677" y="433"/>
                      </a:cubicBezTo>
                      <a:cubicBezTo>
                        <a:pt x="1679" y="436"/>
                        <a:pt x="1680" y="439"/>
                        <a:pt x="1682" y="442"/>
                      </a:cubicBezTo>
                      <a:cubicBezTo>
                        <a:pt x="1763" y="587"/>
                        <a:pt x="1799" y="728"/>
                        <a:pt x="1799" y="894"/>
                      </a:cubicBezTo>
                      <a:lnTo>
                        <a:pt x="1799" y="910"/>
                      </a:lnTo>
                      <a:lnTo>
                        <a:pt x="1799" y="924"/>
                      </a:ln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7" y="1384"/>
                        <a:pt x="1676" y="1386"/>
                        <a:pt x="1674" y="1389"/>
                      </a:cubicBezTo>
                      <a:cubicBezTo>
                        <a:pt x="1595" y="1526"/>
                        <a:pt x="1497" y="1625"/>
                        <a:pt x="1360" y="1704"/>
                      </a:cubicBezTo>
                      <a:lnTo>
                        <a:pt x="1354" y="1707"/>
                      </a:ln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3" y="1824"/>
                        <a:pt x="591" y="1787"/>
                        <a:pt x="445" y="1707"/>
                      </a:cubicBezTo>
                      <a:cubicBezTo>
                        <a:pt x="443" y="1706"/>
                        <a:pt x="441" y="1705"/>
                        <a:pt x="440" y="1704"/>
                      </a:cubicBezTo>
                      <a:cubicBezTo>
                        <a:pt x="302" y="1624"/>
                        <a:pt x="204" y="1526"/>
                        <a:pt x="124" y="1389"/>
                      </a:cubicBezTo>
                      <a:cubicBezTo>
                        <a:pt x="123" y="1386"/>
                        <a:pt x="121" y="1383"/>
                        <a:pt x="120" y="1381"/>
                      </a:cubicBezTo>
                      <a:cubicBezTo>
                        <a:pt x="37" y="1234"/>
                        <a:pt x="0" y="1091"/>
                        <a:pt x="0" y="923"/>
                      </a:cubicBezTo>
                      <a:lnTo>
                        <a:pt x="0" y="910"/>
                      </a:lnTo>
                      <a:lnTo>
                        <a:pt x="0" y="896"/>
                      </a:lnTo>
                      <a:cubicBezTo>
                        <a:pt x="0" y="729"/>
                        <a:pt x="37" y="586"/>
                        <a:pt x="120" y="441"/>
                      </a:cubicBezTo>
                      <a:lnTo>
                        <a:pt x="123" y="435"/>
                      </a:lnTo>
                      <a:cubicBezTo>
                        <a:pt x="202" y="298"/>
                        <a:pt x="301" y="199"/>
                        <a:pt x="438" y="120"/>
                      </a:cubicBezTo>
                      <a:cubicBezTo>
                        <a:pt x="441" y="118"/>
                        <a:pt x="443" y="117"/>
                        <a:pt x="445" y="116"/>
                      </a:cubicBezTo>
                      <a:cubicBezTo>
                        <a:pt x="577" y="43"/>
                        <a:pt x="706" y="6"/>
                        <a:pt x="853" y="0"/>
                      </a:cubicBezTo>
                      <a:lnTo>
                        <a:pt x="948" y="0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39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6" y="1375"/>
                        <a:pt x="758" y="1421"/>
                        <a:pt x="900" y="1421"/>
                      </a:cubicBezTo>
                      <a:cubicBezTo>
                        <a:pt x="1041" y="1421"/>
                        <a:pt x="1152" y="1374"/>
                        <a:pt x="1235" y="1282"/>
                      </a:cubicBezTo>
                      <a:cubicBezTo>
                        <a:pt x="1318" y="1190"/>
                        <a:pt x="1360" y="1066"/>
                        <a:pt x="1361" y="910"/>
                      </a:cubicBezTo>
                      <a:cubicBezTo>
                        <a:pt x="1361" y="753"/>
                        <a:pt x="1319" y="630"/>
                        <a:pt x="1236" y="538"/>
                      </a:cubicBezTo>
                      <a:cubicBezTo>
                        <a:pt x="1153" y="446"/>
                        <a:pt x="1041" y="399"/>
                        <a:pt x="900" y="399"/>
                      </a:cubicBezTo>
                      <a:cubicBezTo>
                        <a:pt x="758" y="399"/>
                        <a:pt x="646" y="445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84" name="Freeform 3">
                  <a:extLst>
                    <a:ext uri="{FF2B5EF4-FFF2-40B4-BE49-F238E27FC236}">
                      <a16:creationId xmlns:a16="http://schemas.microsoft.com/office/drawing/2014/main" id="{DFE5DDB0-097A-974B-83C6-8CE4140931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12341" y="3175689"/>
                  <a:ext cx="505216" cy="530994"/>
                </a:xfrm>
                <a:custGeom>
                  <a:avLst/>
                  <a:gdLst>
                    <a:gd name="T0" fmla="*/ 1437 w 1730"/>
                    <a:gd name="T1" fmla="*/ 164 h 1815"/>
                    <a:gd name="T2" fmla="*/ 1623 w 1730"/>
                    <a:gd name="T3" fmla="*/ 373 h 1815"/>
                    <a:gd name="T4" fmla="*/ 1707 w 1730"/>
                    <a:gd name="T5" fmla="*/ 607 h 1815"/>
                    <a:gd name="T6" fmla="*/ 1251 w 1730"/>
                    <a:gd name="T7" fmla="*/ 607 h 1815"/>
                    <a:gd name="T8" fmla="*/ 1237 w 1730"/>
                    <a:gd name="T9" fmla="*/ 581 h 1815"/>
                    <a:gd name="T10" fmla="*/ 1112 w 1730"/>
                    <a:gd name="T11" fmla="*/ 455 h 1815"/>
                    <a:gd name="T12" fmla="*/ 901 w 1730"/>
                    <a:gd name="T13" fmla="*/ 398 h 1815"/>
                    <a:gd name="T14" fmla="*/ 887 w 1730"/>
                    <a:gd name="T15" fmla="*/ 398 h 1815"/>
                    <a:gd name="T16" fmla="*/ 869 w 1730"/>
                    <a:gd name="T17" fmla="*/ 398 h 1815"/>
                    <a:gd name="T18" fmla="*/ 660 w 1730"/>
                    <a:gd name="T19" fmla="*/ 454 h 1815"/>
                    <a:gd name="T20" fmla="*/ 559 w 1730"/>
                    <a:gd name="T21" fmla="*/ 535 h 1815"/>
                    <a:gd name="T22" fmla="*/ 436 w 1730"/>
                    <a:gd name="T23" fmla="*/ 906 h 1815"/>
                    <a:gd name="T24" fmla="*/ 565 w 1730"/>
                    <a:gd name="T25" fmla="*/ 1296 h 1815"/>
                    <a:gd name="T26" fmla="*/ 934 w 1730"/>
                    <a:gd name="T27" fmla="*/ 1432 h 1815"/>
                    <a:gd name="T28" fmla="*/ 946 w 1730"/>
                    <a:gd name="T29" fmla="*/ 1433 h 1815"/>
                    <a:gd name="T30" fmla="*/ 1164 w 1730"/>
                    <a:gd name="T31" fmla="*/ 1374 h 1815"/>
                    <a:gd name="T32" fmla="*/ 1324 w 1730"/>
                    <a:gd name="T33" fmla="*/ 1215 h 1815"/>
                    <a:gd name="T34" fmla="*/ 1368 w 1730"/>
                    <a:gd name="T35" fmla="*/ 1107 h 1815"/>
                    <a:gd name="T36" fmla="*/ 825 w 1730"/>
                    <a:gd name="T37" fmla="*/ 1107 h 1815"/>
                    <a:gd name="T38" fmla="*/ 825 w 1730"/>
                    <a:gd name="T39" fmla="*/ 798 h 1815"/>
                    <a:gd name="T40" fmla="*/ 1729 w 1730"/>
                    <a:gd name="T41" fmla="*/ 798 h 1815"/>
                    <a:gd name="T42" fmla="*/ 1729 w 1730"/>
                    <a:gd name="T43" fmla="*/ 1223 h 1815"/>
                    <a:gd name="T44" fmla="*/ 1656 w 1730"/>
                    <a:gd name="T45" fmla="*/ 1387 h 1815"/>
                    <a:gd name="T46" fmla="*/ 1568 w 1730"/>
                    <a:gd name="T47" fmla="*/ 1513 h 1815"/>
                    <a:gd name="T48" fmla="*/ 1350 w 1730"/>
                    <a:gd name="T49" fmla="*/ 1695 h 1815"/>
                    <a:gd name="T50" fmla="*/ 1285 w 1730"/>
                    <a:gd name="T51" fmla="*/ 1729 h 1815"/>
                    <a:gd name="T52" fmla="*/ 905 w 1730"/>
                    <a:gd name="T53" fmla="*/ 1814 h 1815"/>
                    <a:gd name="T54" fmla="*/ 890 w 1730"/>
                    <a:gd name="T55" fmla="*/ 1814 h 1815"/>
                    <a:gd name="T56" fmla="*/ 868 w 1730"/>
                    <a:gd name="T57" fmla="*/ 1814 h 1815"/>
                    <a:gd name="T58" fmla="*/ 419 w 1730"/>
                    <a:gd name="T59" fmla="*/ 1699 h 1815"/>
                    <a:gd name="T60" fmla="*/ 413 w 1730"/>
                    <a:gd name="T61" fmla="*/ 1696 h 1815"/>
                    <a:gd name="T62" fmla="*/ 126 w 1730"/>
                    <a:gd name="T63" fmla="*/ 1408 h 1815"/>
                    <a:gd name="T64" fmla="*/ 109 w 1730"/>
                    <a:gd name="T65" fmla="*/ 1378 h 1815"/>
                    <a:gd name="T66" fmla="*/ 0 w 1730"/>
                    <a:gd name="T67" fmla="*/ 925 h 1815"/>
                    <a:gd name="T68" fmla="*/ 0 w 1730"/>
                    <a:gd name="T69" fmla="*/ 907 h 1815"/>
                    <a:gd name="T70" fmla="*/ 0 w 1730"/>
                    <a:gd name="T71" fmla="*/ 890 h 1815"/>
                    <a:gd name="T72" fmla="*/ 109 w 1730"/>
                    <a:gd name="T73" fmla="*/ 437 h 1815"/>
                    <a:gd name="T74" fmla="*/ 125 w 1730"/>
                    <a:gd name="T75" fmla="*/ 408 h 1815"/>
                    <a:gd name="T76" fmla="*/ 414 w 1730"/>
                    <a:gd name="T77" fmla="*/ 119 h 1815"/>
                    <a:gd name="T78" fmla="*/ 419 w 1730"/>
                    <a:gd name="T79" fmla="*/ 116 h 1815"/>
                    <a:gd name="T80" fmla="*/ 866 w 1730"/>
                    <a:gd name="T81" fmla="*/ 1 h 1815"/>
                    <a:gd name="T82" fmla="*/ 886 w 1730"/>
                    <a:gd name="T83" fmla="*/ 1 h 1815"/>
                    <a:gd name="T84" fmla="*/ 1437 w 1730"/>
                    <a:gd name="T85" fmla="*/ 164 h 1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30" h="1815">
                      <a:moveTo>
                        <a:pt x="1437" y="164"/>
                      </a:moveTo>
                      <a:cubicBezTo>
                        <a:pt x="1517" y="223"/>
                        <a:pt x="1573" y="287"/>
                        <a:pt x="1623" y="373"/>
                      </a:cubicBezTo>
                      <a:cubicBezTo>
                        <a:pt x="1667" y="449"/>
                        <a:pt x="1692" y="520"/>
                        <a:pt x="1707" y="607"/>
                      </a:cubicBezTo>
                      <a:lnTo>
                        <a:pt x="1251" y="607"/>
                      </a:lnTo>
                      <a:cubicBezTo>
                        <a:pt x="1246" y="598"/>
                        <a:pt x="1242" y="590"/>
                        <a:pt x="1237" y="581"/>
                      </a:cubicBezTo>
                      <a:cubicBezTo>
                        <a:pt x="1206" y="527"/>
                        <a:pt x="1167" y="487"/>
                        <a:pt x="1112" y="455"/>
                      </a:cubicBezTo>
                      <a:cubicBezTo>
                        <a:pt x="1045" y="416"/>
                        <a:pt x="979" y="398"/>
                        <a:pt x="901" y="398"/>
                      </a:cubicBezTo>
                      <a:cubicBezTo>
                        <a:pt x="896" y="398"/>
                        <a:pt x="892" y="398"/>
                        <a:pt x="887" y="398"/>
                      </a:cubicBezTo>
                      <a:cubicBezTo>
                        <a:pt x="881" y="398"/>
                        <a:pt x="875" y="398"/>
                        <a:pt x="869" y="398"/>
                      </a:cubicBezTo>
                      <a:cubicBezTo>
                        <a:pt x="792" y="398"/>
                        <a:pt x="728" y="415"/>
                        <a:pt x="660" y="454"/>
                      </a:cubicBezTo>
                      <a:cubicBezTo>
                        <a:pt x="621" y="477"/>
                        <a:pt x="590" y="501"/>
                        <a:pt x="559" y="535"/>
                      </a:cubicBezTo>
                      <a:cubicBezTo>
                        <a:pt x="477" y="627"/>
                        <a:pt x="436" y="751"/>
                        <a:pt x="436" y="906"/>
                      </a:cubicBezTo>
                      <a:cubicBezTo>
                        <a:pt x="436" y="1075"/>
                        <a:pt x="479" y="1205"/>
                        <a:pt x="565" y="1296"/>
                      </a:cubicBezTo>
                      <a:cubicBezTo>
                        <a:pt x="652" y="1387"/>
                        <a:pt x="775" y="1432"/>
                        <a:pt x="934" y="1432"/>
                      </a:cubicBezTo>
                      <a:cubicBezTo>
                        <a:pt x="939" y="1433"/>
                        <a:pt x="942" y="1433"/>
                        <a:pt x="946" y="1433"/>
                      </a:cubicBezTo>
                      <a:cubicBezTo>
                        <a:pt x="1026" y="1433"/>
                        <a:pt x="1095" y="1414"/>
                        <a:pt x="1164" y="1374"/>
                      </a:cubicBezTo>
                      <a:cubicBezTo>
                        <a:pt x="1234" y="1334"/>
                        <a:pt x="1283" y="1284"/>
                        <a:pt x="1324" y="1215"/>
                      </a:cubicBezTo>
                      <a:cubicBezTo>
                        <a:pt x="1344" y="1179"/>
                        <a:pt x="1357" y="1147"/>
                        <a:pt x="1368" y="1107"/>
                      </a:cubicBezTo>
                      <a:lnTo>
                        <a:pt x="825" y="1107"/>
                      </a:lnTo>
                      <a:lnTo>
                        <a:pt x="825" y="798"/>
                      </a:lnTo>
                      <a:lnTo>
                        <a:pt x="1729" y="798"/>
                      </a:lnTo>
                      <a:lnTo>
                        <a:pt x="1729" y="1223"/>
                      </a:lnTo>
                      <a:cubicBezTo>
                        <a:pt x="1710" y="1283"/>
                        <a:pt x="1688" y="1333"/>
                        <a:pt x="1656" y="1387"/>
                      </a:cubicBezTo>
                      <a:cubicBezTo>
                        <a:pt x="1629" y="1434"/>
                        <a:pt x="1603" y="1471"/>
                        <a:pt x="1568" y="1513"/>
                      </a:cubicBezTo>
                      <a:cubicBezTo>
                        <a:pt x="1503" y="1590"/>
                        <a:pt x="1437" y="1645"/>
                        <a:pt x="1350" y="1695"/>
                      </a:cubicBezTo>
                      <a:cubicBezTo>
                        <a:pt x="1327" y="1708"/>
                        <a:pt x="1308" y="1718"/>
                        <a:pt x="1285" y="1729"/>
                      </a:cubicBezTo>
                      <a:cubicBezTo>
                        <a:pt x="1160" y="1788"/>
                        <a:pt x="1043" y="1814"/>
                        <a:pt x="905" y="1814"/>
                      </a:cubicBezTo>
                      <a:cubicBezTo>
                        <a:pt x="899" y="1814"/>
                        <a:pt x="895" y="1814"/>
                        <a:pt x="890" y="1814"/>
                      </a:cubicBezTo>
                      <a:cubicBezTo>
                        <a:pt x="882" y="1814"/>
                        <a:pt x="876" y="1814"/>
                        <a:pt x="868" y="1814"/>
                      </a:cubicBezTo>
                      <a:cubicBezTo>
                        <a:pt x="703" y="1814"/>
                        <a:pt x="563" y="1778"/>
                        <a:pt x="419" y="1699"/>
                      </a:cubicBezTo>
                      <a:cubicBezTo>
                        <a:pt x="417" y="1698"/>
                        <a:pt x="415" y="1697"/>
                        <a:pt x="413" y="1696"/>
                      </a:cubicBezTo>
                      <a:cubicBezTo>
                        <a:pt x="287" y="1624"/>
                        <a:pt x="198" y="1533"/>
                        <a:pt x="126" y="1408"/>
                      </a:cubicBezTo>
                      <a:cubicBezTo>
                        <a:pt x="120" y="1398"/>
                        <a:pt x="115" y="1389"/>
                        <a:pt x="109" y="1378"/>
                      </a:cubicBezTo>
                      <a:cubicBezTo>
                        <a:pt x="34" y="1231"/>
                        <a:pt x="0" y="1090"/>
                        <a:pt x="0" y="925"/>
                      </a:cubicBezTo>
                      <a:cubicBezTo>
                        <a:pt x="0" y="919"/>
                        <a:pt x="0" y="913"/>
                        <a:pt x="0" y="907"/>
                      </a:cubicBezTo>
                      <a:cubicBezTo>
                        <a:pt x="0" y="902"/>
                        <a:pt x="0" y="897"/>
                        <a:pt x="0" y="890"/>
                      </a:cubicBezTo>
                      <a:cubicBezTo>
                        <a:pt x="0" y="725"/>
                        <a:pt x="34" y="584"/>
                        <a:pt x="109" y="437"/>
                      </a:cubicBezTo>
                      <a:cubicBezTo>
                        <a:pt x="115" y="427"/>
                        <a:pt x="119" y="418"/>
                        <a:pt x="125" y="408"/>
                      </a:cubicBezTo>
                      <a:cubicBezTo>
                        <a:pt x="198" y="282"/>
                        <a:pt x="288" y="191"/>
                        <a:pt x="414" y="119"/>
                      </a:cubicBezTo>
                      <a:cubicBezTo>
                        <a:pt x="415" y="118"/>
                        <a:pt x="417" y="117"/>
                        <a:pt x="419" y="116"/>
                      </a:cubicBezTo>
                      <a:cubicBezTo>
                        <a:pt x="562" y="37"/>
                        <a:pt x="702" y="1"/>
                        <a:pt x="866" y="1"/>
                      </a:cubicBezTo>
                      <a:cubicBezTo>
                        <a:pt x="873" y="1"/>
                        <a:pt x="879" y="1"/>
                        <a:pt x="886" y="1"/>
                      </a:cubicBezTo>
                      <a:cubicBezTo>
                        <a:pt x="1109" y="0"/>
                        <a:pt x="1293" y="55"/>
                        <a:pt x="1437" y="1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85" name="Freeform 4">
                  <a:extLst>
                    <a:ext uri="{FF2B5EF4-FFF2-40B4-BE49-F238E27FC236}">
                      <a16:creationId xmlns:a16="http://schemas.microsoft.com/office/drawing/2014/main" id="{F9F80C10-72EE-474F-A64A-D40E9C0998E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09064" y="3173112"/>
                  <a:ext cx="525838" cy="533572"/>
                </a:xfrm>
                <a:custGeom>
                  <a:avLst/>
                  <a:gdLst>
                    <a:gd name="T0" fmla="*/ 1357 w 1800"/>
                    <a:gd name="T1" fmla="*/ 117 h 1825"/>
                    <a:gd name="T2" fmla="*/ 1364 w 1800"/>
                    <a:gd name="T3" fmla="*/ 121 h 1825"/>
                    <a:gd name="T4" fmla="*/ 1675 w 1800"/>
                    <a:gd name="T5" fmla="*/ 432 h 1825"/>
                    <a:gd name="T6" fmla="*/ 1680 w 1800"/>
                    <a:gd name="T7" fmla="*/ 442 h 1825"/>
                    <a:gd name="T8" fmla="*/ 1799 w 1800"/>
                    <a:gd name="T9" fmla="*/ 897 h 1825"/>
                    <a:gd name="T10" fmla="*/ 1799 w 1800"/>
                    <a:gd name="T11" fmla="*/ 910 h 1825"/>
                    <a:gd name="T12" fmla="*/ 1799 w 1800"/>
                    <a:gd name="T13" fmla="*/ 924 h 1825"/>
                    <a:gd name="T14" fmla="*/ 1679 w 1800"/>
                    <a:gd name="T15" fmla="*/ 1381 h 1825"/>
                    <a:gd name="T16" fmla="*/ 1675 w 1800"/>
                    <a:gd name="T17" fmla="*/ 1389 h 1825"/>
                    <a:gd name="T18" fmla="*/ 1360 w 1800"/>
                    <a:gd name="T19" fmla="*/ 1704 h 1825"/>
                    <a:gd name="T20" fmla="*/ 1354 w 1800"/>
                    <a:gd name="T21" fmla="*/ 1707 h 1825"/>
                    <a:gd name="T22" fmla="*/ 900 w 1800"/>
                    <a:gd name="T23" fmla="*/ 1824 h 1825"/>
                    <a:gd name="T24" fmla="*/ 445 w 1800"/>
                    <a:gd name="T25" fmla="*/ 1707 h 1825"/>
                    <a:gd name="T26" fmla="*/ 439 w 1800"/>
                    <a:gd name="T27" fmla="*/ 1703 h 1825"/>
                    <a:gd name="T28" fmla="*/ 124 w 1800"/>
                    <a:gd name="T29" fmla="*/ 1388 h 1825"/>
                    <a:gd name="T30" fmla="*/ 120 w 1800"/>
                    <a:gd name="T31" fmla="*/ 1382 h 1825"/>
                    <a:gd name="T32" fmla="*/ 0 w 1800"/>
                    <a:gd name="T33" fmla="*/ 925 h 1825"/>
                    <a:gd name="T34" fmla="*/ 0 w 1800"/>
                    <a:gd name="T35" fmla="*/ 910 h 1825"/>
                    <a:gd name="T36" fmla="*/ 0 w 1800"/>
                    <a:gd name="T37" fmla="*/ 895 h 1825"/>
                    <a:gd name="T38" fmla="*/ 120 w 1800"/>
                    <a:gd name="T39" fmla="*/ 441 h 1825"/>
                    <a:gd name="T40" fmla="*/ 123 w 1800"/>
                    <a:gd name="T41" fmla="*/ 436 h 1825"/>
                    <a:gd name="T42" fmla="*/ 438 w 1800"/>
                    <a:gd name="T43" fmla="*/ 121 h 1825"/>
                    <a:gd name="T44" fmla="*/ 445 w 1800"/>
                    <a:gd name="T45" fmla="*/ 117 h 1825"/>
                    <a:gd name="T46" fmla="*/ 900 w 1800"/>
                    <a:gd name="T47" fmla="*/ 0 h 1825"/>
                    <a:gd name="T48" fmla="*/ 1356 w 1800"/>
                    <a:gd name="T49" fmla="*/ 117 h 1825"/>
                    <a:gd name="T50" fmla="*/ 1357 w 1800"/>
                    <a:gd name="T51" fmla="*/ 117 h 1825"/>
                    <a:gd name="T52" fmla="*/ 563 w 1800"/>
                    <a:gd name="T53" fmla="*/ 538 h 1825"/>
                    <a:gd name="T54" fmla="*/ 439 w 1800"/>
                    <a:gd name="T55" fmla="*/ 910 h 1825"/>
                    <a:gd name="T56" fmla="*/ 563 w 1800"/>
                    <a:gd name="T57" fmla="*/ 1282 h 1825"/>
                    <a:gd name="T58" fmla="*/ 900 w 1800"/>
                    <a:gd name="T59" fmla="*/ 1421 h 1825"/>
                    <a:gd name="T60" fmla="*/ 1235 w 1800"/>
                    <a:gd name="T61" fmla="*/ 1283 h 1825"/>
                    <a:gd name="T62" fmla="*/ 1361 w 1800"/>
                    <a:gd name="T63" fmla="*/ 912 h 1825"/>
                    <a:gd name="T64" fmla="*/ 1236 w 1800"/>
                    <a:gd name="T65" fmla="*/ 539 h 1825"/>
                    <a:gd name="T66" fmla="*/ 900 w 1800"/>
                    <a:gd name="T67" fmla="*/ 400 h 1825"/>
                    <a:gd name="T68" fmla="*/ 563 w 1800"/>
                    <a:gd name="T69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00" h="1825">
                      <a:moveTo>
                        <a:pt x="1357" y="117"/>
                      </a:moveTo>
                      <a:cubicBezTo>
                        <a:pt x="1359" y="118"/>
                        <a:pt x="1361" y="120"/>
                        <a:pt x="1364" y="121"/>
                      </a:cubicBezTo>
                      <a:cubicBezTo>
                        <a:pt x="1499" y="199"/>
                        <a:pt x="1597" y="297"/>
                        <a:pt x="1675" y="432"/>
                      </a:cubicBezTo>
                      <a:cubicBezTo>
                        <a:pt x="1677" y="436"/>
                        <a:pt x="1679" y="438"/>
                        <a:pt x="1680" y="442"/>
                      </a:cubicBezTo>
                      <a:cubicBezTo>
                        <a:pt x="1762" y="588"/>
                        <a:pt x="1799" y="730"/>
                        <a:pt x="1799" y="897"/>
                      </a:cubicBezTo>
                      <a:cubicBezTo>
                        <a:pt x="1799" y="901"/>
                        <a:pt x="1799" y="906"/>
                        <a:pt x="1799" y="910"/>
                      </a:cubicBezTo>
                      <a:cubicBezTo>
                        <a:pt x="1799" y="915"/>
                        <a:pt x="1799" y="919"/>
                        <a:pt x="1799" y="924"/>
                      </a:cubicBez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8" y="1383"/>
                        <a:pt x="1676" y="1386"/>
                        <a:pt x="1675" y="1389"/>
                      </a:cubicBezTo>
                      <a:cubicBezTo>
                        <a:pt x="1596" y="1526"/>
                        <a:pt x="1497" y="1624"/>
                        <a:pt x="1360" y="1704"/>
                      </a:cubicBezTo>
                      <a:cubicBezTo>
                        <a:pt x="1358" y="1705"/>
                        <a:pt x="1356" y="1706"/>
                        <a:pt x="1354" y="1707"/>
                      </a:cubicBez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4" y="1824"/>
                        <a:pt x="591" y="1787"/>
                        <a:pt x="445" y="1707"/>
                      </a:cubicBezTo>
                      <a:cubicBezTo>
                        <a:pt x="443" y="1706"/>
                        <a:pt x="441" y="1704"/>
                        <a:pt x="439" y="1703"/>
                      </a:cubicBezTo>
                      <a:cubicBezTo>
                        <a:pt x="301" y="1624"/>
                        <a:pt x="203" y="1525"/>
                        <a:pt x="124" y="1388"/>
                      </a:cubicBezTo>
                      <a:cubicBezTo>
                        <a:pt x="122" y="1386"/>
                        <a:pt x="121" y="1384"/>
                        <a:pt x="120" y="1382"/>
                      </a:cubicBezTo>
                      <a:cubicBezTo>
                        <a:pt x="38" y="1235"/>
                        <a:pt x="0" y="1093"/>
                        <a:pt x="0" y="925"/>
                      </a:cubicBezTo>
                      <a:cubicBezTo>
                        <a:pt x="0" y="920"/>
                        <a:pt x="0" y="915"/>
                        <a:pt x="0" y="910"/>
                      </a:cubicBezTo>
                      <a:cubicBezTo>
                        <a:pt x="0" y="905"/>
                        <a:pt x="0" y="901"/>
                        <a:pt x="0" y="895"/>
                      </a:cubicBezTo>
                      <a:cubicBezTo>
                        <a:pt x="0" y="728"/>
                        <a:pt x="38" y="586"/>
                        <a:pt x="120" y="441"/>
                      </a:cubicBezTo>
                      <a:cubicBezTo>
                        <a:pt x="121" y="439"/>
                        <a:pt x="122" y="438"/>
                        <a:pt x="123" y="436"/>
                      </a:cubicBezTo>
                      <a:cubicBezTo>
                        <a:pt x="202" y="299"/>
                        <a:pt x="301" y="200"/>
                        <a:pt x="438" y="121"/>
                      </a:cubicBezTo>
                      <a:cubicBezTo>
                        <a:pt x="440" y="120"/>
                        <a:pt x="442" y="118"/>
                        <a:pt x="445" y="117"/>
                      </a:cubicBezTo>
                      <a:cubicBezTo>
                        <a:pt x="591" y="36"/>
                        <a:pt x="733" y="0"/>
                        <a:pt x="900" y="0"/>
                      </a:cubicBezTo>
                      <a:cubicBezTo>
                        <a:pt x="1068" y="0"/>
                        <a:pt x="1210" y="36"/>
                        <a:pt x="1356" y="117"/>
                      </a:cubicBezTo>
                      <a:lnTo>
                        <a:pt x="1357" y="117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40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7" y="1375"/>
                        <a:pt x="759" y="1421"/>
                        <a:pt x="900" y="1421"/>
                      </a:cubicBezTo>
                      <a:cubicBezTo>
                        <a:pt x="1041" y="1421"/>
                        <a:pt x="1152" y="1375"/>
                        <a:pt x="1235" y="1283"/>
                      </a:cubicBezTo>
                      <a:cubicBezTo>
                        <a:pt x="1319" y="1191"/>
                        <a:pt x="1361" y="1068"/>
                        <a:pt x="1361" y="912"/>
                      </a:cubicBezTo>
                      <a:cubicBezTo>
                        <a:pt x="1361" y="755"/>
                        <a:pt x="1319" y="631"/>
                        <a:pt x="1236" y="539"/>
                      </a:cubicBezTo>
                      <a:cubicBezTo>
                        <a:pt x="1153" y="447"/>
                        <a:pt x="1041" y="400"/>
                        <a:pt x="900" y="400"/>
                      </a:cubicBezTo>
                      <a:cubicBezTo>
                        <a:pt x="759" y="399"/>
                        <a:pt x="647" y="446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</p:grp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CEEA1779-FABA-ED41-949E-38415F440DDB}"/>
                  </a:ext>
                </a:extLst>
              </p:cNvPr>
              <p:cNvSpPr/>
              <p:nvPr/>
            </p:nvSpPr>
            <p:spPr>
              <a:xfrm>
                <a:off x="6603220" y="2702964"/>
                <a:ext cx="3349702" cy="1473869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86" name="ZoneTexte 85">
              <a:extLst>
                <a:ext uri="{FF2B5EF4-FFF2-40B4-BE49-F238E27FC236}">
                  <a16:creationId xmlns:a16="http://schemas.microsoft.com/office/drawing/2014/main" id="{806DC191-7A47-3748-8997-4325BAC9B527}"/>
                </a:ext>
              </a:extLst>
            </p:cNvPr>
            <p:cNvSpPr txBox="1"/>
            <p:nvPr/>
          </p:nvSpPr>
          <p:spPr>
            <a:xfrm>
              <a:off x="8976320" y="1799147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déformer le logo</a:t>
              </a:r>
              <a:endParaRPr sz="9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4D1C313-7395-1742-B8E0-62CC83D482D2}"/>
                </a:ext>
              </a:extLst>
            </p:cNvPr>
            <p:cNvSpPr/>
            <p:nvPr/>
          </p:nvSpPr>
          <p:spPr>
            <a:xfrm>
              <a:off x="6348413" y="2230938"/>
              <a:ext cx="1548678" cy="681418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7" name="ZoneTexte 96">
              <a:extLst>
                <a:ext uri="{FF2B5EF4-FFF2-40B4-BE49-F238E27FC236}">
                  <a16:creationId xmlns:a16="http://schemas.microsoft.com/office/drawing/2014/main" id="{FAD720A5-7AC5-EB40-A605-95BB0B0BC3A1}"/>
                </a:ext>
              </a:extLst>
            </p:cNvPr>
            <p:cNvSpPr txBox="1"/>
            <p:nvPr/>
          </p:nvSpPr>
          <p:spPr>
            <a:xfrm>
              <a:off x="6348413" y="3018846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modifier la typographie</a:t>
              </a:r>
              <a:endParaRPr sz="900" dirty="0"/>
            </a:p>
          </p:txBody>
        </p: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2DD21431-87E2-3848-8391-AC7C1B06A318}"/>
                </a:ext>
              </a:extLst>
            </p:cNvPr>
            <p:cNvSpPr txBox="1"/>
            <p:nvPr/>
          </p:nvSpPr>
          <p:spPr>
            <a:xfrm>
              <a:off x="8976320" y="3018846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incruster de photo</a:t>
              </a:r>
              <a:endParaRPr sz="900" dirty="0"/>
            </a:p>
          </p:txBody>
        </p:sp>
        <p:grpSp>
          <p:nvGrpSpPr>
            <p:cNvPr id="139" name="Groupe 138">
              <a:extLst>
                <a:ext uri="{FF2B5EF4-FFF2-40B4-BE49-F238E27FC236}">
                  <a16:creationId xmlns:a16="http://schemas.microsoft.com/office/drawing/2014/main" id="{C54F42B4-FA6E-0245-9140-7D0CF861A5C8}"/>
                </a:ext>
              </a:extLst>
            </p:cNvPr>
            <p:cNvGrpSpPr/>
            <p:nvPr/>
          </p:nvGrpSpPr>
          <p:grpSpPr>
            <a:xfrm>
              <a:off x="6634145" y="3646365"/>
              <a:ext cx="977215" cy="246688"/>
              <a:chOff x="7221241" y="3173112"/>
              <a:chExt cx="2113661" cy="533572"/>
            </a:xfrm>
            <a:solidFill>
              <a:schemeClr val="accent3"/>
            </a:solidFill>
          </p:grpSpPr>
          <p:sp>
            <p:nvSpPr>
              <p:cNvPr id="141" name="Freeform 1">
                <a:extLst>
                  <a:ext uri="{FF2B5EF4-FFF2-40B4-BE49-F238E27FC236}">
                    <a16:creationId xmlns:a16="http://schemas.microsoft.com/office/drawing/2014/main" id="{572479B5-4864-EC44-8867-3B27E1C55E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21241" y="3180845"/>
                <a:ext cx="293850" cy="520684"/>
              </a:xfrm>
              <a:custGeom>
                <a:avLst/>
                <a:gdLst>
                  <a:gd name="T0" fmla="*/ 431 w 1006"/>
                  <a:gd name="T1" fmla="*/ 1449 h 1780"/>
                  <a:gd name="T2" fmla="*/ 1005 w 1006"/>
                  <a:gd name="T3" fmla="*/ 1449 h 1780"/>
                  <a:gd name="T4" fmla="*/ 1005 w 1006"/>
                  <a:gd name="T5" fmla="*/ 1779 h 1780"/>
                  <a:gd name="T6" fmla="*/ 0 w 1006"/>
                  <a:gd name="T7" fmla="*/ 1779 h 1780"/>
                  <a:gd name="T8" fmla="*/ 0 w 1006"/>
                  <a:gd name="T9" fmla="*/ 0 h 1780"/>
                  <a:gd name="T10" fmla="*/ 431 w 1006"/>
                  <a:gd name="T11" fmla="*/ 0 h 1780"/>
                  <a:gd name="T12" fmla="*/ 431 w 1006"/>
                  <a:gd name="T13" fmla="*/ 1449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6" h="1780">
                    <a:moveTo>
                      <a:pt x="431" y="1449"/>
                    </a:moveTo>
                    <a:lnTo>
                      <a:pt x="1005" y="1449"/>
                    </a:lnTo>
                    <a:lnTo>
                      <a:pt x="1005" y="1779"/>
                    </a:lnTo>
                    <a:lnTo>
                      <a:pt x="0" y="1779"/>
                    </a:lnTo>
                    <a:lnTo>
                      <a:pt x="0" y="0"/>
                    </a:lnTo>
                    <a:lnTo>
                      <a:pt x="431" y="0"/>
                    </a:lnTo>
                    <a:lnTo>
                      <a:pt x="431" y="144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42" name="Freeform 2">
                <a:extLst>
                  <a:ext uri="{FF2B5EF4-FFF2-40B4-BE49-F238E27FC236}">
                    <a16:creationId xmlns:a16="http://schemas.microsoft.com/office/drawing/2014/main" id="{6EC259D7-5C36-CC42-B851-06804C606E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93708" y="3173112"/>
                <a:ext cx="525838" cy="533572"/>
              </a:xfrm>
              <a:custGeom>
                <a:avLst/>
                <a:gdLst>
                  <a:gd name="T0" fmla="*/ 948 w 1800"/>
                  <a:gd name="T1" fmla="*/ 0 h 1825"/>
                  <a:gd name="T2" fmla="*/ 1357 w 1800"/>
                  <a:gd name="T3" fmla="*/ 116 h 1825"/>
                  <a:gd name="T4" fmla="*/ 1358 w 1800"/>
                  <a:gd name="T5" fmla="*/ 117 h 1825"/>
                  <a:gd name="T6" fmla="*/ 1365 w 1800"/>
                  <a:gd name="T7" fmla="*/ 121 h 1825"/>
                  <a:gd name="T8" fmla="*/ 1677 w 1800"/>
                  <a:gd name="T9" fmla="*/ 433 h 1825"/>
                  <a:gd name="T10" fmla="*/ 1682 w 1800"/>
                  <a:gd name="T11" fmla="*/ 442 h 1825"/>
                  <a:gd name="T12" fmla="*/ 1799 w 1800"/>
                  <a:gd name="T13" fmla="*/ 894 h 1825"/>
                  <a:gd name="T14" fmla="*/ 1799 w 1800"/>
                  <a:gd name="T15" fmla="*/ 910 h 1825"/>
                  <a:gd name="T16" fmla="*/ 1799 w 1800"/>
                  <a:gd name="T17" fmla="*/ 924 h 1825"/>
                  <a:gd name="T18" fmla="*/ 1679 w 1800"/>
                  <a:gd name="T19" fmla="*/ 1381 h 1825"/>
                  <a:gd name="T20" fmla="*/ 1674 w 1800"/>
                  <a:gd name="T21" fmla="*/ 1389 h 1825"/>
                  <a:gd name="T22" fmla="*/ 1360 w 1800"/>
                  <a:gd name="T23" fmla="*/ 1704 h 1825"/>
                  <a:gd name="T24" fmla="*/ 1354 w 1800"/>
                  <a:gd name="T25" fmla="*/ 1707 h 1825"/>
                  <a:gd name="T26" fmla="*/ 900 w 1800"/>
                  <a:gd name="T27" fmla="*/ 1824 h 1825"/>
                  <a:gd name="T28" fmla="*/ 445 w 1800"/>
                  <a:gd name="T29" fmla="*/ 1707 h 1825"/>
                  <a:gd name="T30" fmla="*/ 440 w 1800"/>
                  <a:gd name="T31" fmla="*/ 1704 h 1825"/>
                  <a:gd name="T32" fmla="*/ 124 w 1800"/>
                  <a:gd name="T33" fmla="*/ 1389 h 1825"/>
                  <a:gd name="T34" fmla="*/ 120 w 1800"/>
                  <a:gd name="T35" fmla="*/ 1381 h 1825"/>
                  <a:gd name="T36" fmla="*/ 0 w 1800"/>
                  <a:gd name="T37" fmla="*/ 923 h 1825"/>
                  <a:gd name="T38" fmla="*/ 0 w 1800"/>
                  <a:gd name="T39" fmla="*/ 910 h 1825"/>
                  <a:gd name="T40" fmla="*/ 0 w 1800"/>
                  <a:gd name="T41" fmla="*/ 896 h 1825"/>
                  <a:gd name="T42" fmla="*/ 120 w 1800"/>
                  <a:gd name="T43" fmla="*/ 441 h 1825"/>
                  <a:gd name="T44" fmla="*/ 123 w 1800"/>
                  <a:gd name="T45" fmla="*/ 435 h 1825"/>
                  <a:gd name="T46" fmla="*/ 438 w 1800"/>
                  <a:gd name="T47" fmla="*/ 120 h 1825"/>
                  <a:gd name="T48" fmla="*/ 445 w 1800"/>
                  <a:gd name="T49" fmla="*/ 116 h 1825"/>
                  <a:gd name="T50" fmla="*/ 853 w 1800"/>
                  <a:gd name="T51" fmla="*/ 0 h 1825"/>
                  <a:gd name="T52" fmla="*/ 948 w 1800"/>
                  <a:gd name="T53" fmla="*/ 0 h 1825"/>
                  <a:gd name="T54" fmla="*/ 563 w 1800"/>
                  <a:gd name="T55" fmla="*/ 538 h 1825"/>
                  <a:gd name="T56" fmla="*/ 439 w 1800"/>
                  <a:gd name="T57" fmla="*/ 910 h 1825"/>
                  <a:gd name="T58" fmla="*/ 563 w 1800"/>
                  <a:gd name="T59" fmla="*/ 1282 h 1825"/>
                  <a:gd name="T60" fmla="*/ 900 w 1800"/>
                  <a:gd name="T61" fmla="*/ 1421 h 1825"/>
                  <a:gd name="T62" fmla="*/ 1235 w 1800"/>
                  <a:gd name="T63" fmla="*/ 1282 h 1825"/>
                  <a:gd name="T64" fmla="*/ 1361 w 1800"/>
                  <a:gd name="T65" fmla="*/ 910 h 1825"/>
                  <a:gd name="T66" fmla="*/ 1236 w 1800"/>
                  <a:gd name="T67" fmla="*/ 538 h 1825"/>
                  <a:gd name="T68" fmla="*/ 900 w 1800"/>
                  <a:gd name="T69" fmla="*/ 399 h 1825"/>
                  <a:gd name="T70" fmla="*/ 563 w 1800"/>
                  <a:gd name="T71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0" h="1825">
                    <a:moveTo>
                      <a:pt x="948" y="0"/>
                    </a:moveTo>
                    <a:cubicBezTo>
                      <a:pt x="1095" y="6"/>
                      <a:pt x="1224" y="43"/>
                      <a:pt x="1357" y="116"/>
                    </a:cubicBezTo>
                    <a:lnTo>
                      <a:pt x="1358" y="117"/>
                    </a:lnTo>
                    <a:cubicBezTo>
                      <a:pt x="1361" y="118"/>
                      <a:pt x="1363" y="120"/>
                      <a:pt x="1365" y="121"/>
                    </a:cubicBezTo>
                    <a:cubicBezTo>
                      <a:pt x="1501" y="199"/>
                      <a:pt x="1598" y="297"/>
                      <a:pt x="1677" y="433"/>
                    </a:cubicBezTo>
                    <a:cubicBezTo>
                      <a:pt x="1679" y="436"/>
                      <a:pt x="1680" y="439"/>
                      <a:pt x="1682" y="442"/>
                    </a:cubicBezTo>
                    <a:cubicBezTo>
                      <a:pt x="1763" y="587"/>
                      <a:pt x="1799" y="728"/>
                      <a:pt x="1799" y="894"/>
                    </a:cubicBezTo>
                    <a:lnTo>
                      <a:pt x="1799" y="910"/>
                    </a:lnTo>
                    <a:lnTo>
                      <a:pt x="1799" y="924"/>
                    </a:ln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7" y="1384"/>
                      <a:pt x="1676" y="1386"/>
                      <a:pt x="1674" y="1389"/>
                    </a:cubicBezTo>
                    <a:cubicBezTo>
                      <a:pt x="1595" y="1526"/>
                      <a:pt x="1497" y="1625"/>
                      <a:pt x="1360" y="1704"/>
                    </a:cubicBezTo>
                    <a:lnTo>
                      <a:pt x="1354" y="1707"/>
                    </a:ln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3" y="1824"/>
                      <a:pt x="591" y="1787"/>
                      <a:pt x="445" y="1707"/>
                    </a:cubicBezTo>
                    <a:cubicBezTo>
                      <a:pt x="443" y="1706"/>
                      <a:pt x="441" y="1705"/>
                      <a:pt x="440" y="1704"/>
                    </a:cubicBezTo>
                    <a:cubicBezTo>
                      <a:pt x="302" y="1624"/>
                      <a:pt x="204" y="1526"/>
                      <a:pt x="124" y="1389"/>
                    </a:cubicBezTo>
                    <a:cubicBezTo>
                      <a:pt x="123" y="1386"/>
                      <a:pt x="121" y="1383"/>
                      <a:pt x="120" y="1381"/>
                    </a:cubicBezTo>
                    <a:cubicBezTo>
                      <a:pt x="37" y="1234"/>
                      <a:pt x="0" y="1091"/>
                      <a:pt x="0" y="923"/>
                    </a:cubicBezTo>
                    <a:lnTo>
                      <a:pt x="0" y="910"/>
                    </a:lnTo>
                    <a:lnTo>
                      <a:pt x="0" y="896"/>
                    </a:lnTo>
                    <a:cubicBezTo>
                      <a:pt x="0" y="729"/>
                      <a:pt x="37" y="586"/>
                      <a:pt x="120" y="441"/>
                    </a:cubicBezTo>
                    <a:lnTo>
                      <a:pt x="123" y="435"/>
                    </a:lnTo>
                    <a:cubicBezTo>
                      <a:pt x="202" y="298"/>
                      <a:pt x="301" y="199"/>
                      <a:pt x="438" y="120"/>
                    </a:cubicBezTo>
                    <a:cubicBezTo>
                      <a:pt x="441" y="118"/>
                      <a:pt x="443" y="117"/>
                      <a:pt x="445" y="116"/>
                    </a:cubicBezTo>
                    <a:cubicBezTo>
                      <a:pt x="577" y="43"/>
                      <a:pt x="706" y="6"/>
                      <a:pt x="853" y="0"/>
                    </a:cubicBezTo>
                    <a:lnTo>
                      <a:pt x="948" y="0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39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6" y="1375"/>
                      <a:pt x="758" y="1421"/>
                      <a:pt x="900" y="1421"/>
                    </a:cubicBezTo>
                    <a:cubicBezTo>
                      <a:pt x="1041" y="1421"/>
                      <a:pt x="1152" y="1374"/>
                      <a:pt x="1235" y="1282"/>
                    </a:cubicBezTo>
                    <a:cubicBezTo>
                      <a:pt x="1318" y="1190"/>
                      <a:pt x="1360" y="1066"/>
                      <a:pt x="1361" y="910"/>
                    </a:cubicBezTo>
                    <a:cubicBezTo>
                      <a:pt x="1361" y="753"/>
                      <a:pt x="1319" y="630"/>
                      <a:pt x="1236" y="538"/>
                    </a:cubicBezTo>
                    <a:cubicBezTo>
                      <a:pt x="1153" y="446"/>
                      <a:pt x="1041" y="399"/>
                      <a:pt x="900" y="399"/>
                    </a:cubicBezTo>
                    <a:cubicBezTo>
                      <a:pt x="758" y="399"/>
                      <a:pt x="646" y="445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43" name="Freeform 3">
                <a:extLst>
                  <a:ext uri="{FF2B5EF4-FFF2-40B4-BE49-F238E27FC236}">
                    <a16:creationId xmlns:a16="http://schemas.microsoft.com/office/drawing/2014/main" id="{02C65EA7-8C81-BF49-856F-0BC21CE714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2341" y="3175689"/>
                <a:ext cx="505216" cy="530994"/>
              </a:xfrm>
              <a:custGeom>
                <a:avLst/>
                <a:gdLst>
                  <a:gd name="T0" fmla="*/ 1437 w 1730"/>
                  <a:gd name="T1" fmla="*/ 164 h 1815"/>
                  <a:gd name="T2" fmla="*/ 1623 w 1730"/>
                  <a:gd name="T3" fmla="*/ 373 h 1815"/>
                  <a:gd name="T4" fmla="*/ 1707 w 1730"/>
                  <a:gd name="T5" fmla="*/ 607 h 1815"/>
                  <a:gd name="T6" fmla="*/ 1251 w 1730"/>
                  <a:gd name="T7" fmla="*/ 607 h 1815"/>
                  <a:gd name="T8" fmla="*/ 1237 w 1730"/>
                  <a:gd name="T9" fmla="*/ 581 h 1815"/>
                  <a:gd name="T10" fmla="*/ 1112 w 1730"/>
                  <a:gd name="T11" fmla="*/ 455 h 1815"/>
                  <a:gd name="T12" fmla="*/ 901 w 1730"/>
                  <a:gd name="T13" fmla="*/ 398 h 1815"/>
                  <a:gd name="T14" fmla="*/ 887 w 1730"/>
                  <a:gd name="T15" fmla="*/ 398 h 1815"/>
                  <a:gd name="T16" fmla="*/ 869 w 1730"/>
                  <a:gd name="T17" fmla="*/ 398 h 1815"/>
                  <a:gd name="T18" fmla="*/ 660 w 1730"/>
                  <a:gd name="T19" fmla="*/ 454 h 1815"/>
                  <a:gd name="T20" fmla="*/ 559 w 1730"/>
                  <a:gd name="T21" fmla="*/ 535 h 1815"/>
                  <a:gd name="T22" fmla="*/ 436 w 1730"/>
                  <a:gd name="T23" fmla="*/ 906 h 1815"/>
                  <a:gd name="T24" fmla="*/ 565 w 1730"/>
                  <a:gd name="T25" fmla="*/ 1296 h 1815"/>
                  <a:gd name="T26" fmla="*/ 934 w 1730"/>
                  <a:gd name="T27" fmla="*/ 1432 h 1815"/>
                  <a:gd name="T28" fmla="*/ 946 w 1730"/>
                  <a:gd name="T29" fmla="*/ 1433 h 1815"/>
                  <a:gd name="T30" fmla="*/ 1164 w 1730"/>
                  <a:gd name="T31" fmla="*/ 1374 h 1815"/>
                  <a:gd name="T32" fmla="*/ 1324 w 1730"/>
                  <a:gd name="T33" fmla="*/ 1215 h 1815"/>
                  <a:gd name="T34" fmla="*/ 1368 w 1730"/>
                  <a:gd name="T35" fmla="*/ 1107 h 1815"/>
                  <a:gd name="T36" fmla="*/ 825 w 1730"/>
                  <a:gd name="T37" fmla="*/ 1107 h 1815"/>
                  <a:gd name="T38" fmla="*/ 825 w 1730"/>
                  <a:gd name="T39" fmla="*/ 798 h 1815"/>
                  <a:gd name="T40" fmla="*/ 1729 w 1730"/>
                  <a:gd name="T41" fmla="*/ 798 h 1815"/>
                  <a:gd name="T42" fmla="*/ 1729 w 1730"/>
                  <a:gd name="T43" fmla="*/ 1223 h 1815"/>
                  <a:gd name="T44" fmla="*/ 1656 w 1730"/>
                  <a:gd name="T45" fmla="*/ 1387 h 1815"/>
                  <a:gd name="T46" fmla="*/ 1568 w 1730"/>
                  <a:gd name="T47" fmla="*/ 1513 h 1815"/>
                  <a:gd name="T48" fmla="*/ 1350 w 1730"/>
                  <a:gd name="T49" fmla="*/ 1695 h 1815"/>
                  <a:gd name="T50" fmla="*/ 1285 w 1730"/>
                  <a:gd name="T51" fmla="*/ 1729 h 1815"/>
                  <a:gd name="T52" fmla="*/ 905 w 1730"/>
                  <a:gd name="T53" fmla="*/ 1814 h 1815"/>
                  <a:gd name="T54" fmla="*/ 890 w 1730"/>
                  <a:gd name="T55" fmla="*/ 1814 h 1815"/>
                  <a:gd name="T56" fmla="*/ 868 w 1730"/>
                  <a:gd name="T57" fmla="*/ 1814 h 1815"/>
                  <a:gd name="T58" fmla="*/ 419 w 1730"/>
                  <a:gd name="T59" fmla="*/ 1699 h 1815"/>
                  <a:gd name="T60" fmla="*/ 413 w 1730"/>
                  <a:gd name="T61" fmla="*/ 1696 h 1815"/>
                  <a:gd name="T62" fmla="*/ 126 w 1730"/>
                  <a:gd name="T63" fmla="*/ 1408 h 1815"/>
                  <a:gd name="T64" fmla="*/ 109 w 1730"/>
                  <a:gd name="T65" fmla="*/ 1378 h 1815"/>
                  <a:gd name="T66" fmla="*/ 0 w 1730"/>
                  <a:gd name="T67" fmla="*/ 925 h 1815"/>
                  <a:gd name="T68" fmla="*/ 0 w 1730"/>
                  <a:gd name="T69" fmla="*/ 907 h 1815"/>
                  <a:gd name="T70" fmla="*/ 0 w 1730"/>
                  <a:gd name="T71" fmla="*/ 890 h 1815"/>
                  <a:gd name="T72" fmla="*/ 109 w 1730"/>
                  <a:gd name="T73" fmla="*/ 437 h 1815"/>
                  <a:gd name="T74" fmla="*/ 125 w 1730"/>
                  <a:gd name="T75" fmla="*/ 408 h 1815"/>
                  <a:gd name="T76" fmla="*/ 414 w 1730"/>
                  <a:gd name="T77" fmla="*/ 119 h 1815"/>
                  <a:gd name="T78" fmla="*/ 419 w 1730"/>
                  <a:gd name="T79" fmla="*/ 116 h 1815"/>
                  <a:gd name="T80" fmla="*/ 866 w 1730"/>
                  <a:gd name="T81" fmla="*/ 1 h 1815"/>
                  <a:gd name="T82" fmla="*/ 886 w 1730"/>
                  <a:gd name="T83" fmla="*/ 1 h 1815"/>
                  <a:gd name="T84" fmla="*/ 1437 w 1730"/>
                  <a:gd name="T85" fmla="*/ 164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30" h="1815">
                    <a:moveTo>
                      <a:pt x="1437" y="164"/>
                    </a:moveTo>
                    <a:cubicBezTo>
                      <a:pt x="1517" y="223"/>
                      <a:pt x="1573" y="287"/>
                      <a:pt x="1623" y="373"/>
                    </a:cubicBezTo>
                    <a:cubicBezTo>
                      <a:pt x="1667" y="449"/>
                      <a:pt x="1692" y="520"/>
                      <a:pt x="1707" y="607"/>
                    </a:cubicBezTo>
                    <a:lnTo>
                      <a:pt x="1251" y="607"/>
                    </a:lnTo>
                    <a:cubicBezTo>
                      <a:pt x="1246" y="598"/>
                      <a:pt x="1242" y="590"/>
                      <a:pt x="1237" y="581"/>
                    </a:cubicBezTo>
                    <a:cubicBezTo>
                      <a:pt x="1206" y="527"/>
                      <a:pt x="1167" y="487"/>
                      <a:pt x="1112" y="455"/>
                    </a:cubicBezTo>
                    <a:cubicBezTo>
                      <a:pt x="1045" y="416"/>
                      <a:pt x="979" y="398"/>
                      <a:pt x="901" y="398"/>
                    </a:cubicBezTo>
                    <a:cubicBezTo>
                      <a:pt x="896" y="398"/>
                      <a:pt x="892" y="398"/>
                      <a:pt x="887" y="398"/>
                    </a:cubicBezTo>
                    <a:cubicBezTo>
                      <a:pt x="881" y="398"/>
                      <a:pt x="875" y="398"/>
                      <a:pt x="869" y="398"/>
                    </a:cubicBezTo>
                    <a:cubicBezTo>
                      <a:pt x="792" y="398"/>
                      <a:pt x="728" y="415"/>
                      <a:pt x="660" y="454"/>
                    </a:cubicBezTo>
                    <a:cubicBezTo>
                      <a:pt x="621" y="477"/>
                      <a:pt x="590" y="501"/>
                      <a:pt x="559" y="535"/>
                    </a:cubicBezTo>
                    <a:cubicBezTo>
                      <a:pt x="477" y="627"/>
                      <a:pt x="436" y="751"/>
                      <a:pt x="436" y="906"/>
                    </a:cubicBezTo>
                    <a:cubicBezTo>
                      <a:pt x="436" y="1075"/>
                      <a:pt x="479" y="1205"/>
                      <a:pt x="565" y="1296"/>
                    </a:cubicBezTo>
                    <a:cubicBezTo>
                      <a:pt x="652" y="1387"/>
                      <a:pt x="775" y="1432"/>
                      <a:pt x="934" y="1432"/>
                    </a:cubicBezTo>
                    <a:cubicBezTo>
                      <a:pt x="939" y="1433"/>
                      <a:pt x="942" y="1433"/>
                      <a:pt x="946" y="1433"/>
                    </a:cubicBezTo>
                    <a:cubicBezTo>
                      <a:pt x="1026" y="1433"/>
                      <a:pt x="1095" y="1414"/>
                      <a:pt x="1164" y="1374"/>
                    </a:cubicBezTo>
                    <a:cubicBezTo>
                      <a:pt x="1234" y="1334"/>
                      <a:pt x="1283" y="1284"/>
                      <a:pt x="1324" y="1215"/>
                    </a:cubicBezTo>
                    <a:cubicBezTo>
                      <a:pt x="1344" y="1179"/>
                      <a:pt x="1357" y="1147"/>
                      <a:pt x="1368" y="1107"/>
                    </a:cubicBezTo>
                    <a:lnTo>
                      <a:pt x="825" y="1107"/>
                    </a:lnTo>
                    <a:lnTo>
                      <a:pt x="825" y="798"/>
                    </a:lnTo>
                    <a:lnTo>
                      <a:pt x="1729" y="798"/>
                    </a:lnTo>
                    <a:lnTo>
                      <a:pt x="1729" y="1223"/>
                    </a:lnTo>
                    <a:cubicBezTo>
                      <a:pt x="1710" y="1283"/>
                      <a:pt x="1688" y="1333"/>
                      <a:pt x="1656" y="1387"/>
                    </a:cubicBezTo>
                    <a:cubicBezTo>
                      <a:pt x="1629" y="1434"/>
                      <a:pt x="1603" y="1471"/>
                      <a:pt x="1568" y="1513"/>
                    </a:cubicBezTo>
                    <a:cubicBezTo>
                      <a:pt x="1503" y="1590"/>
                      <a:pt x="1437" y="1645"/>
                      <a:pt x="1350" y="1695"/>
                    </a:cubicBezTo>
                    <a:cubicBezTo>
                      <a:pt x="1327" y="1708"/>
                      <a:pt x="1308" y="1718"/>
                      <a:pt x="1285" y="1729"/>
                    </a:cubicBezTo>
                    <a:cubicBezTo>
                      <a:pt x="1160" y="1788"/>
                      <a:pt x="1043" y="1814"/>
                      <a:pt x="905" y="1814"/>
                    </a:cubicBezTo>
                    <a:cubicBezTo>
                      <a:pt x="899" y="1814"/>
                      <a:pt x="895" y="1814"/>
                      <a:pt x="890" y="1814"/>
                    </a:cubicBezTo>
                    <a:cubicBezTo>
                      <a:pt x="882" y="1814"/>
                      <a:pt x="876" y="1814"/>
                      <a:pt x="868" y="1814"/>
                    </a:cubicBezTo>
                    <a:cubicBezTo>
                      <a:pt x="703" y="1814"/>
                      <a:pt x="563" y="1778"/>
                      <a:pt x="419" y="1699"/>
                    </a:cubicBezTo>
                    <a:cubicBezTo>
                      <a:pt x="417" y="1698"/>
                      <a:pt x="415" y="1697"/>
                      <a:pt x="413" y="1696"/>
                    </a:cubicBezTo>
                    <a:cubicBezTo>
                      <a:pt x="287" y="1624"/>
                      <a:pt x="198" y="1533"/>
                      <a:pt x="126" y="1408"/>
                    </a:cubicBezTo>
                    <a:cubicBezTo>
                      <a:pt x="120" y="1398"/>
                      <a:pt x="115" y="1389"/>
                      <a:pt x="109" y="1378"/>
                    </a:cubicBezTo>
                    <a:cubicBezTo>
                      <a:pt x="34" y="1231"/>
                      <a:pt x="0" y="1090"/>
                      <a:pt x="0" y="925"/>
                    </a:cubicBezTo>
                    <a:cubicBezTo>
                      <a:pt x="0" y="919"/>
                      <a:pt x="0" y="913"/>
                      <a:pt x="0" y="907"/>
                    </a:cubicBezTo>
                    <a:cubicBezTo>
                      <a:pt x="0" y="902"/>
                      <a:pt x="0" y="897"/>
                      <a:pt x="0" y="890"/>
                    </a:cubicBezTo>
                    <a:cubicBezTo>
                      <a:pt x="0" y="725"/>
                      <a:pt x="34" y="584"/>
                      <a:pt x="109" y="437"/>
                    </a:cubicBezTo>
                    <a:cubicBezTo>
                      <a:pt x="115" y="427"/>
                      <a:pt x="119" y="418"/>
                      <a:pt x="125" y="408"/>
                    </a:cubicBezTo>
                    <a:cubicBezTo>
                      <a:pt x="198" y="282"/>
                      <a:pt x="288" y="191"/>
                      <a:pt x="414" y="119"/>
                    </a:cubicBezTo>
                    <a:cubicBezTo>
                      <a:pt x="415" y="118"/>
                      <a:pt x="417" y="117"/>
                      <a:pt x="419" y="116"/>
                    </a:cubicBezTo>
                    <a:cubicBezTo>
                      <a:pt x="562" y="37"/>
                      <a:pt x="702" y="1"/>
                      <a:pt x="866" y="1"/>
                    </a:cubicBezTo>
                    <a:cubicBezTo>
                      <a:pt x="873" y="1"/>
                      <a:pt x="879" y="1"/>
                      <a:pt x="886" y="1"/>
                    </a:cubicBezTo>
                    <a:cubicBezTo>
                      <a:pt x="1109" y="0"/>
                      <a:pt x="1293" y="55"/>
                      <a:pt x="1437" y="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  <p:sp>
            <p:nvSpPr>
              <p:cNvPr id="144" name="Freeform 4">
                <a:extLst>
                  <a:ext uri="{FF2B5EF4-FFF2-40B4-BE49-F238E27FC236}">
                    <a16:creationId xmlns:a16="http://schemas.microsoft.com/office/drawing/2014/main" id="{506408EF-B2E6-3B47-824C-F17D312757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09064" y="3173112"/>
                <a:ext cx="525838" cy="533572"/>
              </a:xfrm>
              <a:custGeom>
                <a:avLst/>
                <a:gdLst>
                  <a:gd name="T0" fmla="*/ 1357 w 1800"/>
                  <a:gd name="T1" fmla="*/ 117 h 1825"/>
                  <a:gd name="T2" fmla="*/ 1364 w 1800"/>
                  <a:gd name="T3" fmla="*/ 121 h 1825"/>
                  <a:gd name="T4" fmla="*/ 1675 w 1800"/>
                  <a:gd name="T5" fmla="*/ 432 h 1825"/>
                  <a:gd name="T6" fmla="*/ 1680 w 1800"/>
                  <a:gd name="T7" fmla="*/ 442 h 1825"/>
                  <a:gd name="T8" fmla="*/ 1799 w 1800"/>
                  <a:gd name="T9" fmla="*/ 897 h 1825"/>
                  <a:gd name="T10" fmla="*/ 1799 w 1800"/>
                  <a:gd name="T11" fmla="*/ 910 h 1825"/>
                  <a:gd name="T12" fmla="*/ 1799 w 1800"/>
                  <a:gd name="T13" fmla="*/ 924 h 1825"/>
                  <a:gd name="T14" fmla="*/ 1679 w 1800"/>
                  <a:gd name="T15" fmla="*/ 1381 h 1825"/>
                  <a:gd name="T16" fmla="*/ 1675 w 1800"/>
                  <a:gd name="T17" fmla="*/ 1389 h 1825"/>
                  <a:gd name="T18" fmla="*/ 1360 w 1800"/>
                  <a:gd name="T19" fmla="*/ 1704 h 1825"/>
                  <a:gd name="T20" fmla="*/ 1354 w 1800"/>
                  <a:gd name="T21" fmla="*/ 1707 h 1825"/>
                  <a:gd name="T22" fmla="*/ 900 w 1800"/>
                  <a:gd name="T23" fmla="*/ 1824 h 1825"/>
                  <a:gd name="T24" fmla="*/ 445 w 1800"/>
                  <a:gd name="T25" fmla="*/ 1707 h 1825"/>
                  <a:gd name="T26" fmla="*/ 439 w 1800"/>
                  <a:gd name="T27" fmla="*/ 1703 h 1825"/>
                  <a:gd name="T28" fmla="*/ 124 w 1800"/>
                  <a:gd name="T29" fmla="*/ 1388 h 1825"/>
                  <a:gd name="T30" fmla="*/ 120 w 1800"/>
                  <a:gd name="T31" fmla="*/ 1382 h 1825"/>
                  <a:gd name="T32" fmla="*/ 0 w 1800"/>
                  <a:gd name="T33" fmla="*/ 925 h 1825"/>
                  <a:gd name="T34" fmla="*/ 0 w 1800"/>
                  <a:gd name="T35" fmla="*/ 910 h 1825"/>
                  <a:gd name="T36" fmla="*/ 0 w 1800"/>
                  <a:gd name="T37" fmla="*/ 895 h 1825"/>
                  <a:gd name="T38" fmla="*/ 120 w 1800"/>
                  <a:gd name="T39" fmla="*/ 441 h 1825"/>
                  <a:gd name="T40" fmla="*/ 123 w 1800"/>
                  <a:gd name="T41" fmla="*/ 436 h 1825"/>
                  <a:gd name="T42" fmla="*/ 438 w 1800"/>
                  <a:gd name="T43" fmla="*/ 121 h 1825"/>
                  <a:gd name="T44" fmla="*/ 445 w 1800"/>
                  <a:gd name="T45" fmla="*/ 117 h 1825"/>
                  <a:gd name="T46" fmla="*/ 900 w 1800"/>
                  <a:gd name="T47" fmla="*/ 0 h 1825"/>
                  <a:gd name="T48" fmla="*/ 1356 w 1800"/>
                  <a:gd name="T49" fmla="*/ 117 h 1825"/>
                  <a:gd name="T50" fmla="*/ 1357 w 1800"/>
                  <a:gd name="T51" fmla="*/ 117 h 1825"/>
                  <a:gd name="T52" fmla="*/ 563 w 1800"/>
                  <a:gd name="T53" fmla="*/ 538 h 1825"/>
                  <a:gd name="T54" fmla="*/ 439 w 1800"/>
                  <a:gd name="T55" fmla="*/ 910 h 1825"/>
                  <a:gd name="T56" fmla="*/ 563 w 1800"/>
                  <a:gd name="T57" fmla="*/ 1282 h 1825"/>
                  <a:gd name="T58" fmla="*/ 900 w 1800"/>
                  <a:gd name="T59" fmla="*/ 1421 h 1825"/>
                  <a:gd name="T60" fmla="*/ 1235 w 1800"/>
                  <a:gd name="T61" fmla="*/ 1283 h 1825"/>
                  <a:gd name="T62" fmla="*/ 1361 w 1800"/>
                  <a:gd name="T63" fmla="*/ 912 h 1825"/>
                  <a:gd name="T64" fmla="*/ 1236 w 1800"/>
                  <a:gd name="T65" fmla="*/ 539 h 1825"/>
                  <a:gd name="T66" fmla="*/ 900 w 1800"/>
                  <a:gd name="T67" fmla="*/ 400 h 1825"/>
                  <a:gd name="T68" fmla="*/ 563 w 1800"/>
                  <a:gd name="T69" fmla="*/ 538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00" h="1825">
                    <a:moveTo>
                      <a:pt x="1357" y="117"/>
                    </a:moveTo>
                    <a:cubicBezTo>
                      <a:pt x="1359" y="118"/>
                      <a:pt x="1361" y="120"/>
                      <a:pt x="1364" y="121"/>
                    </a:cubicBezTo>
                    <a:cubicBezTo>
                      <a:pt x="1499" y="199"/>
                      <a:pt x="1597" y="297"/>
                      <a:pt x="1675" y="432"/>
                    </a:cubicBezTo>
                    <a:cubicBezTo>
                      <a:pt x="1677" y="436"/>
                      <a:pt x="1679" y="438"/>
                      <a:pt x="1680" y="442"/>
                    </a:cubicBezTo>
                    <a:cubicBezTo>
                      <a:pt x="1762" y="588"/>
                      <a:pt x="1799" y="730"/>
                      <a:pt x="1799" y="897"/>
                    </a:cubicBezTo>
                    <a:cubicBezTo>
                      <a:pt x="1799" y="901"/>
                      <a:pt x="1799" y="906"/>
                      <a:pt x="1799" y="910"/>
                    </a:cubicBezTo>
                    <a:cubicBezTo>
                      <a:pt x="1799" y="915"/>
                      <a:pt x="1799" y="919"/>
                      <a:pt x="1799" y="924"/>
                    </a:cubicBezTo>
                    <a:cubicBezTo>
                      <a:pt x="1799" y="1092"/>
                      <a:pt x="1762" y="1234"/>
                      <a:pt x="1679" y="1381"/>
                    </a:cubicBezTo>
                    <a:cubicBezTo>
                      <a:pt x="1678" y="1383"/>
                      <a:pt x="1676" y="1386"/>
                      <a:pt x="1675" y="1389"/>
                    </a:cubicBezTo>
                    <a:cubicBezTo>
                      <a:pt x="1596" y="1526"/>
                      <a:pt x="1497" y="1624"/>
                      <a:pt x="1360" y="1704"/>
                    </a:cubicBezTo>
                    <a:cubicBezTo>
                      <a:pt x="1358" y="1705"/>
                      <a:pt x="1356" y="1706"/>
                      <a:pt x="1354" y="1707"/>
                    </a:cubicBezTo>
                    <a:cubicBezTo>
                      <a:pt x="1208" y="1787"/>
                      <a:pt x="1067" y="1824"/>
                      <a:pt x="900" y="1824"/>
                    </a:cubicBezTo>
                    <a:cubicBezTo>
                      <a:pt x="734" y="1824"/>
                      <a:pt x="591" y="1787"/>
                      <a:pt x="445" y="1707"/>
                    </a:cubicBezTo>
                    <a:cubicBezTo>
                      <a:pt x="443" y="1706"/>
                      <a:pt x="441" y="1704"/>
                      <a:pt x="439" y="1703"/>
                    </a:cubicBezTo>
                    <a:cubicBezTo>
                      <a:pt x="301" y="1624"/>
                      <a:pt x="203" y="1525"/>
                      <a:pt x="124" y="1388"/>
                    </a:cubicBezTo>
                    <a:cubicBezTo>
                      <a:pt x="122" y="1386"/>
                      <a:pt x="121" y="1384"/>
                      <a:pt x="120" y="1382"/>
                    </a:cubicBezTo>
                    <a:cubicBezTo>
                      <a:pt x="38" y="1235"/>
                      <a:pt x="0" y="1093"/>
                      <a:pt x="0" y="925"/>
                    </a:cubicBezTo>
                    <a:cubicBezTo>
                      <a:pt x="0" y="920"/>
                      <a:pt x="0" y="915"/>
                      <a:pt x="0" y="910"/>
                    </a:cubicBezTo>
                    <a:cubicBezTo>
                      <a:pt x="0" y="905"/>
                      <a:pt x="0" y="901"/>
                      <a:pt x="0" y="895"/>
                    </a:cubicBezTo>
                    <a:cubicBezTo>
                      <a:pt x="0" y="728"/>
                      <a:pt x="38" y="586"/>
                      <a:pt x="120" y="441"/>
                    </a:cubicBezTo>
                    <a:cubicBezTo>
                      <a:pt x="121" y="439"/>
                      <a:pt x="122" y="438"/>
                      <a:pt x="123" y="436"/>
                    </a:cubicBezTo>
                    <a:cubicBezTo>
                      <a:pt x="202" y="299"/>
                      <a:pt x="301" y="200"/>
                      <a:pt x="438" y="121"/>
                    </a:cubicBezTo>
                    <a:cubicBezTo>
                      <a:pt x="440" y="120"/>
                      <a:pt x="442" y="118"/>
                      <a:pt x="445" y="117"/>
                    </a:cubicBezTo>
                    <a:cubicBezTo>
                      <a:pt x="591" y="36"/>
                      <a:pt x="733" y="0"/>
                      <a:pt x="900" y="0"/>
                    </a:cubicBezTo>
                    <a:cubicBezTo>
                      <a:pt x="1068" y="0"/>
                      <a:pt x="1210" y="36"/>
                      <a:pt x="1356" y="117"/>
                    </a:cubicBezTo>
                    <a:lnTo>
                      <a:pt x="1357" y="117"/>
                    </a:lnTo>
                    <a:close/>
                    <a:moveTo>
                      <a:pt x="563" y="538"/>
                    </a:moveTo>
                    <a:cubicBezTo>
                      <a:pt x="480" y="629"/>
                      <a:pt x="440" y="752"/>
                      <a:pt x="439" y="910"/>
                    </a:cubicBezTo>
                    <a:cubicBezTo>
                      <a:pt x="439" y="1067"/>
                      <a:pt x="480" y="1191"/>
                      <a:pt x="563" y="1282"/>
                    </a:cubicBezTo>
                    <a:cubicBezTo>
                      <a:pt x="647" y="1375"/>
                      <a:pt x="759" y="1421"/>
                      <a:pt x="900" y="1421"/>
                    </a:cubicBezTo>
                    <a:cubicBezTo>
                      <a:pt x="1041" y="1421"/>
                      <a:pt x="1152" y="1375"/>
                      <a:pt x="1235" y="1283"/>
                    </a:cubicBezTo>
                    <a:cubicBezTo>
                      <a:pt x="1319" y="1191"/>
                      <a:pt x="1361" y="1068"/>
                      <a:pt x="1361" y="912"/>
                    </a:cubicBezTo>
                    <a:cubicBezTo>
                      <a:pt x="1361" y="755"/>
                      <a:pt x="1319" y="631"/>
                      <a:pt x="1236" y="539"/>
                    </a:cubicBezTo>
                    <a:cubicBezTo>
                      <a:pt x="1153" y="447"/>
                      <a:pt x="1041" y="400"/>
                      <a:pt x="900" y="400"/>
                    </a:cubicBezTo>
                    <a:cubicBezTo>
                      <a:pt x="759" y="399"/>
                      <a:pt x="647" y="446"/>
                      <a:pt x="563" y="5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/>
              </a:p>
            </p:txBody>
          </p:sp>
        </p:grpSp>
        <p:sp>
          <p:nvSpPr>
            <p:cNvPr id="145" name="ZoneTexte 144">
              <a:extLst>
                <a:ext uri="{FF2B5EF4-FFF2-40B4-BE49-F238E27FC236}">
                  <a16:creationId xmlns:a16="http://schemas.microsoft.com/office/drawing/2014/main" id="{4D4F84B7-5347-9C4E-BE5A-EC15B7637930}"/>
                </a:ext>
              </a:extLst>
            </p:cNvPr>
            <p:cNvSpPr txBox="1"/>
            <p:nvPr/>
          </p:nvSpPr>
          <p:spPr>
            <a:xfrm>
              <a:off x="6348413" y="421690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remplir le logo</a:t>
              </a:r>
              <a:endParaRPr sz="900" dirty="0"/>
            </a:p>
          </p:txBody>
        </p:sp>
        <p:grpSp>
          <p:nvGrpSpPr>
            <p:cNvPr id="146" name="Groupe 145">
              <a:extLst>
                <a:ext uri="{FF2B5EF4-FFF2-40B4-BE49-F238E27FC236}">
                  <a16:creationId xmlns:a16="http://schemas.microsoft.com/office/drawing/2014/main" id="{083B1492-57F0-4746-A36F-0F45EADA32D9}"/>
                </a:ext>
              </a:extLst>
            </p:cNvPr>
            <p:cNvGrpSpPr/>
            <p:nvPr/>
          </p:nvGrpSpPr>
          <p:grpSpPr>
            <a:xfrm>
              <a:off x="8976320" y="3429000"/>
              <a:ext cx="1548678" cy="681418"/>
              <a:chOff x="6603220" y="2702964"/>
              <a:chExt cx="3349702" cy="1473869"/>
            </a:xfrm>
          </p:grpSpPr>
          <p:grpSp>
            <p:nvGrpSpPr>
              <p:cNvPr id="147" name="Groupe 146">
                <a:extLst>
                  <a:ext uri="{FF2B5EF4-FFF2-40B4-BE49-F238E27FC236}">
                    <a16:creationId xmlns:a16="http://schemas.microsoft.com/office/drawing/2014/main" id="{0D688F09-6ED7-F341-93D5-AB416F332B77}"/>
                  </a:ext>
                </a:extLst>
              </p:cNvPr>
              <p:cNvGrpSpPr/>
              <p:nvPr/>
            </p:nvGrpSpPr>
            <p:grpSpPr>
              <a:xfrm>
                <a:off x="7221241" y="3173112"/>
                <a:ext cx="2113661" cy="533572"/>
                <a:chOff x="7221241" y="3173112"/>
                <a:chExt cx="2113661" cy="533572"/>
              </a:xfrm>
              <a:solidFill>
                <a:schemeClr val="tx2"/>
              </a:solidFill>
            </p:grpSpPr>
            <p:sp>
              <p:nvSpPr>
                <p:cNvPr id="149" name="Freeform 1">
                  <a:extLst>
                    <a:ext uri="{FF2B5EF4-FFF2-40B4-BE49-F238E27FC236}">
                      <a16:creationId xmlns:a16="http://schemas.microsoft.com/office/drawing/2014/main" id="{F46525CF-6BD1-9B4A-AC7A-C10AE469F4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21241" y="3180845"/>
                  <a:ext cx="293850" cy="520684"/>
                </a:xfrm>
                <a:custGeom>
                  <a:avLst/>
                  <a:gdLst>
                    <a:gd name="T0" fmla="*/ 431 w 1006"/>
                    <a:gd name="T1" fmla="*/ 1449 h 1780"/>
                    <a:gd name="T2" fmla="*/ 1005 w 1006"/>
                    <a:gd name="T3" fmla="*/ 1449 h 1780"/>
                    <a:gd name="T4" fmla="*/ 1005 w 1006"/>
                    <a:gd name="T5" fmla="*/ 1779 h 1780"/>
                    <a:gd name="T6" fmla="*/ 0 w 1006"/>
                    <a:gd name="T7" fmla="*/ 1779 h 1780"/>
                    <a:gd name="T8" fmla="*/ 0 w 1006"/>
                    <a:gd name="T9" fmla="*/ 0 h 1780"/>
                    <a:gd name="T10" fmla="*/ 431 w 1006"/>
                    <a:gd name="T11" fmla="*/ 0 h 1780"/>
                    <a:gd name="T12" fmla="*/ 431 w 1006"/>
                    <a:gd name="T13" fmla="*/ 1449 h 17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6" h="1780">
                      <a:moveTo>
                        <a:pt x="431" y="1449"/>
                      </a:moveTo>
                      <a:lnTo>
                        <a:pt x="1005" y="1449"/>
                      </a:lnTo>
                      <a:lnTo>
                        <a:pt x="1005" y="1779"/>
                      </a:lnTo>
                      <a:lnTo>
                        <a:pt x="0" y="1779"/>
                      </a:lnTo>
                      <a:lnTo>
                        <a:pt x="0" y="0"/>
                      </a:lnTo>
                      <a:lnTo>
                        <a:pt x="431" y="0"/>
                      </a:lnTo>
                      <a:lnTo>
                        <a:pt x="431" y="144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0" name="Freeform 2">
                  <a:extLst>
                    <a:ext uri="{FF2B5EF4-FFF2-40B4-BE49-F238E27FC236}">
                      <a16:creationId xmlns:a16="http://schemas.microsoft.com/office/drawing/2014/main" id="{394DACD7-5F4C-A241-819F-E7D096B7693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93708" y="3173112"/>
                  <a:ext cx="525838" cy="533572"/>
                </a:xfrm>
                <a:custGeom>
                  <a:avLst/>
                  <a:gdLst>
                    <a:gd name="T0" fmla="*/ 948 w 1800"/>
                    <a:gd name="T1" fmla="*/ 0 h 1825"/>
                    <a:gd name="T2" fmla="*/ 1357 w 1800"/>
                    <a:gd name="T3" fmla="*/ 116 h 1825"/>
                    <a:gd name="T4" fmla="*/ 1358 w 1800"/>
                    <a:gd name="T5" fmla="*/ 117 h 1825"/>
                    <a:gd name="T6" fmla="*/ 1365 w 1800"/>
                    <a:gd name="T7" fmla="*/ 121 h 1825"/>
                    <a:gd name="T8" fmla="*/ 1677 w 1800"/>
                    <a:gd name="T9" fmla="*/ 433 h 1825"/>
                    <a:gd name="T10" fmla="*/ 1682 w 1800"/>
                    <a:gd name="T11" fmla="*/ 442 h 1825"/>
                    <a:gd name="T12" fmla="*/ 1799 w 1800"/>
                    <a:gd name="T13" fmla="*/ 894 h 1825"/>
                    <a:gd name="T14" fmla="*/ 1799 w 1800"/>
                    <a:gd name="T15" fmla="*/ 910 h 1825"/>
                    <a:gd name="T16" fmla="*/ 1799 w 1800"/>
                    <a:gd name="T17" fmla="*/ 924 h 1825"/>
                    <a:gd name="T18" fmla="*/ 1679 w 1800"/>
                    <a:gd name="T19" fmla="*/ 1381 h 1825"/>
                    <a:gd name="T20" fmla="*/ 1674 w 1800"/>
                    <a:gd name="T21" fmla="*/ 1389 h 1825"/>
                    <a:gd name="T22" fmla="*/ 1360 w 1800"/>
                    <a:gd name="T23" fmla="*/ 1704 h 1825"/>
                    <a:gd name="T24" fmla="*/ 1354 w 1800"/>
                    <a:gd name="T25" fmla="*/ 1707 h 1825"/>
                    <a:gd name="T26" fmla="*/ 900 w 1800"/>
                    <a:gd name="T27" fmla="*/ 1824 h 1825"/>
                    <a:gd name="T28" fmla="*/ 445 w 1800"/>
                    <a:gd name="T29" fmla="*/ 1707 h 1825"/>
                    <a:gd name="T30" fmla="*/ 440 w 1800"/>
                    <a:gd name="T31" fmla="*/ 1704 h 1825"/>
                    <a:gd name="T32" fmla="*/ 124 w 1800"/>
                    <a:gd name="T33" fmla="*/ 1389 h 1825"/>
                    <a:gd name="T34" fmla="*/ 120 w 1800"/>
                    <a:gd name="T35" fmla="*/ 1381 h 1825"/>
                    <a:gd name="T36" fmla="*/ 0 w 1800"/>
                    <a:gd name="T37" fmla="*/ 923 h 1825"/>
                    <a:gd name="T38" fmla="*/ 0 w 1800"/>
                    <a:gd name="T39" fmla="*/ 910 h 1825"/>
                    <a:gd name="T40" fmla="*/ 0 w 1800"/>
                    <a:gd name="T41" fmla="*/ 896 h 1825"/>
                    <a:gd name="T42" fmla="*/ 120 w 1800"/>
                    <a:gd name="T43" fmla="*/ 441 h 1825"/>
                    <a:gd name="T44" fmla="*/ 123 w 1800"/>
                    <a:gd name="T45" fmla="*/ 435 h 1825"/>
                    <a:gd name="T46" fmla="*/ 438 w 1800"/>
                    <a:gd name="T47" fmla="*/ 120 h 1825"/>
                    <a:gd name="T48" fmla="*/ 445 w 1800"/>
                    <a:gd name="T49" fmla="*/ 116 h 1825"/>
                    <a:gd name="T50" fmla="*/ 853 w 1800"/>
                    <a:gd name="T51" fmla="*/ 0 h 1825"/>
                    <a:gd name="T52" fmla="*/ 948 w 1800"/>
                    <a:gd name="T53" fmla="*/ 0 h 1825"/>
                    <a:gd name="T54" fmla="*/ 563 w 1800"/>
                    <a:gd name="T55" fmla="*/ 538 h 1825"/>
                    <a:gd name="T56" fmla="*/ 439 w 1800"/>
                    <a:gd name="T57" fmla="*/ 910 h 1825"/>
                    <a:gd name="T58" fmla="*/ 563 w 1800"/>
                    <a:gd name="T59" fmla="*/ 1282 h 1825"/>
                    <a:gd name="T60" fmla="*/ 900 w 1800"/>
                    <a:gd name="T61" fmla="*/ 1421 h 1825"/>
                    <a:gd name="T62" fmla="*/ 1235 w 1800"/>
                    <a:gd name="T63" fmla="*/ 1282 h 1825"/>
                    <a:gd name="T64" fmla="*/ 1361 w 1800"/>
                    <a:gd name="T65" fmla="*/ 910 h 1825"/>
                    <a:gd name="T66" fmla="*/ 1236 w 1800"/>
                    <a:gd name="T67" fmla="*/ 538 h 1825"/>
                    <a:gd name="T68" fmla="*/ 900 w 1800"/>
                    <a:gd name="T69" fmla="*/ 399 h 1825"/>
                    <a:gd name="T70" fmla="*/ 563 w 1800"/>
                    <a:gd name="T71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00" h="1825">
                      <a:moveTo>
                        <a:pt x="948" y="0"/>
                      </a:moveTo>
                      <a:cubicBezTo>
                        <a:pt x="1095" y="6"/>
                        <a:pt x="1224" y="43"/>
                        <a:pt x="1357" y="116"/>
                      </a:cubicBezTo>
                      <a:lnTo>
                        <a:pt x="1358" y="117"/>
                      </a:lnTo>
                      <a:cubicBezTo>
                        <a:pt x="1361" y="118"/>
                        <a:pt x="1363" y="120"/>
                        <a:pt x="1365" y="121"/>
                      </a:cubicBezTo>
                      <a:cubicBezTo>
                        <a:pt x="1501" y="199"/>
                        <a:pt x="1598" y="297"/>
                        <a:pt x="1677" y="433"/>
                      </a:cubicBezTo>
                      <a:cubicBezTo>
                        <a:pt x="1679" y="436"/>
                        <a:pt x="1680" y="439"/>
                        <a:pt x="1682" y="442"/>
                      </a:cubicBezTo>
                      <a:cubicBezTo>
                        <a:pt x="1763" y="587"/>
                        <a:pt x="1799" y="728"/>
                        <a:pt x="1799" y="894"/>
                      </a:cubicBezTo>
                      <a:lnTo>
                        <a:pt x="1799" y="910"/>
                      </a:lnTo>
                      <a:lnTo>
                        <a:pt x="1799" y="924"/>
                      </a:ln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7" y="1384"/>
                        <a:pt x="1676" y="1386"/>
                        <a:pt x="1674" y="1389"/>
                      </a:cubicBezTo>
                      <a:cubicBezTo>
                        <a:pt x="1595" y="1526"/>
                        <a:pt x="1497" y="1625"/>
                        <a:pt x="1360" y="1704"/>
                      </a:cubicBezTo>
                      <a:lnTo>
                        <a:pt x="1354" y="1707"/>
                      </a:ln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3" y="1824"/>
                        <a:pt x="591" y="1787"/>
                        <a:pt x="445" y="1707"/>
                      </a:cubicBezTo>
                      <a:cubicBezTo>
                        <a:pt x="443" y="1706"/>
                        <a:pt x="441" y="1705"/>
                        <a:pt x="440" y="1704"/>
                      </a:cubicBezTo>
                      <a:cubicBezTo>
                        <a:pt x="302" y="1624"/>
                        <a:pt x="204" y="1526"/>
                        <a:pt x="124" y="1389"/>
                      </a:cubicBezTo>
                      <a:cubicBezTo>
                        <a:pt x="123" y="1386"/>
                        <a:pt x="121" y="1383"/>
                        <a:pt x="120" y="1381"/>
                      </a:cubicBezTo>
                      <a:cubicBezTo>
                        <a:pt x="37" y="1234"/>
                        <a:pt x="0" y="1091"/>
                        <a:pt x="0" y="923"/>
                      </a:cubicBezTo>
                      <a:lnTo>
                        <a:pt x="0" y="910"/>
                      </a:lnTo>
                      <a:lnTo>
                        <a:pt x="0" y="896"/>
                      </a:lnTo>
                      <a:cubicBezTo>
                        <a:pt x="0" y="729"/>
                        <a:pt x="37" y="586"/>
                        <a:pt x="120" y="441"/>
                      </a:cubicBezTo>
                      <a:lnTo>
                        <a:pt x="123" y="435"/>
                      </a:lnTo>
                      <a:cubicBezTo>
                        <a:pt x="202" y="298"/>
                        <a:pt x="301" y="199"/>
                        <a:pt x="438" y="120"/>
                      </a:cubicBezTo>
                      <a:cubicBezTo>
                        <a:pt x="441" y="118"/>
                        <a:pt x="443" y="117"/>
                        <a:pt x="445" y="116"/>
                      </a:cubicBezTo>
                      <a:cubicBezTo>
                        <a:pt x="577" y="43"/>
                        <a:pt x="706" y="6"/>
                        <a:pt x="853" y="0"/>
                      </a:cubicBezTo>
                      <a:lnTo>
                        <a:pt x="948" y="0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39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6" y="1375"/>
                        <a:pt x="758" y="1421"/>
                        <a:pt x="900" y="1421"/>
                      </a:cubicBezTo>
                      <a:cubicBezTo>
                        <a:pt x="1041" y="1421"/>
                        <a:pt x="1152" y="1374"/>
                        <a:pt x="1235" y="1282"/>
                      </a:cubicBezTo>
                      <a:cubicBezTo>
                        <a:pt x="1318" y="1190"/>
                        <a:pt x="1360" y="1066"/>
                        <a:pt x="1361" y="910"/>
                      </a:cubicBezTo>
                      <a:cubicBezTo>
                        <a:pt x="1361" y="753"/>
                        <a:pt x="1319" y="630"/>
                        <a:pt x="1236" y="538"/>
                      </a:cubicBezTo>
                      <a:cubicBezTo>
                        <a:pt x="1153" y="446"/>
                        <a:pt x="1041" y="399"/>
                        <a:pt x="900" y="399"/>
                      </a:cubicBezTo>
                      <a:cubicBezTo>
                        <a:pt x="758" y="399"/>
                        <a:pt x="646" y="445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1" name="Freeform 3">
                  <a:extLst>
                    <a:ext uri="{FF2B5EF4-FFF2-40B4-BE49-F238E27FC236}">
                      <a16:creationId xmlns:a16="http://schemas.microsoft.com/office/drawing/2014/main" id="{DB85BCE5-035B-8E45-9E12-B640FD668A8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12341" y="3175689"/>
                  <a:ext cx="505216" cy="530994"/>
                </a:xfrm>
                <a:custGeom>
                  <a:avLst/>
                  <a:gdLst>
                    <a:gd name="T0" fmla="*/ 1437 w 1730"/>
                    <a:gd name="T1" fmla="*/ 164 h 1815"/>
                    <a:gd name="T2" fmla="*/ 1623 w 1730"/>
                    <a:gd name="T3" fmla="*/ 373 h 1815"/>
                    <a:gd name="T4" fmla="*/ 1707 w 1730"/>
                    <a:gd name="T5" fmla="*/ 607 h 1815"/>
                    <a:gd name="T6" fmla="*/ 1251 w 1730"/>
                    <a:gd name="T7" fmla="*/ 607 h 1815"/>
                    <a:gd name="T8" fmla="*/ 1237 w 1730"/>
                    <a:gd name="T9" fmla="*/ 581 h 1815"/>
                    <a:gd name="T10" fmla="*/ 1112 w 1730"/>
                    <a:gd name="T11" fmla="*/ 455 h 1815"/>
                    <a:gd name="T12" fmla="*/ 901 w 1730"/>
                    <a:gd name="T13" fmla="*/ 398 h 1815"/>
                    <a:gd name="T14" fmla="*/ 887 w 1730"/>
                    <a:gd name="T15" fmla="*/ 398 h 1815"/>
                    <a:gd name="T16" fmla="*/ 869 w 1730"/>
                    <a:gd name="T17" fmla="*/ 398 h 1815"/>
                    <a:gd name="T18" fmla="*/ 660 w 1730"/>
                    <a:gd name="T19" fmla="*/ 454 h 1815"/>
                    <a:gd name="T20" fmla="*/ 559 w 1730"/>
                    <a:gd name="T21" fmla="*/ 535 h 1815"/>
                    <a:gd name="T22" fmla="*/ 436 w 1730"/>
                    <a:gd name="T23" fmla="*/ 906 h 1815"/>
                    <a:gd name="T24" fmla="*/ 565 w 1730"/>
                    <a:gd name="T25" fmla="*/ 1296 h 1815"/>
                    <a:gd name="T26" fmla="*/ 934 w 1730"/>
                    <a:gd name="T27" fmla="*/ 1432 h 1815"/>
                    <a:gd name="T28" fmla="*/ 946 w 1730"/>
                    <a:gd name="T29" fmla="*/ 1433 h 1815"/>
                    <a:gd name="T30" fmla="*/ 1164 w 1730"/>
                    <a:gd name="T31" fmla="*/ 1374 h 1815"/>
                    <a:gd name="T32" fmla="*/ 1324 w 1730"/>
                    <a:gd name="T33" fmla="*/ 1215 h 1815"/>
                    <a:gd name="T34" fmla="*/ 1368 w 1730"/>
                    <a:gd name="T35" fmla="*/ 1107 h 1815"/>
                    <a:gd name="T36" fmla="*/ 825 w 1730"/>
                    <a:gd name="T37" fmla="*/ 1107 h 1815"/>
                    <a:gd name="T38" fmla="*/ 825 w 1730"/>
                    <a:gd name="T39" fmla="*/ 798 h 1815"/>
                    <a:gd name="T40" fmla="*/ 1729 w 1730"/>
                    <a:gd name="T41" fmla="*/ 798 h 1815"/>
                    <a:gd name="T42" fmla="*/ 1729 w 1730"/>
                    <a:gd name="T43" fmla="*/ 1223 h 1815"/>
                    <a:gd name="T44" fmla="*/ 1656 w 1730"/>
                    <a:gd name="T45" fmla="*/ 1387 h 1815"/>
                    <a:gd name="T46" fmla="*/ 1568 w 1730"/>
                    <a:gd name="T47" fmla="*/ 1513 h 1815"/>
                    <a:gd name="T48" fmla="*/ 1350 w 1730"/>
                    <a:gd name="T49" fmla="*/ 1695 h 1815"/>
                    <a:gd name="T50" fmla="*/ 1285 w 1730"/>
                    <a:gd name="T51" fmla="*/ 1729 h 1815"/>
                    <a:gd name="T52" fmla="*/ 905 w 1730"/>
                    <a:gd name="T53" fmla="*/ 1814 h 1815"/>
                    <a:gd name="T54" fmla="*/ 890 w 1730"/>
                    <a:gd name="T55" fmla="*/ 1814 h 1815"/>
                    <a:gd name="T56" fmla="*/ 868 w 1730"/>
                    <a:gd name="T57" fmla="*/ 1814 h 1815"/>
                    <a:gd name="T58" fmla="*/ 419 w 1730"/>
                    <a:gd name="T59" fmla="*/ 1699 h 1815"/>
                    <a:gd name="T60" fmla="*/ 413 w 1730"/>
                    <a:gd name="T61" fmla="*/ 1696 h 1815"/>
                    <a:gd name="T62" fmla="*/ 126 w 1730"/>
                    <a:gd name="T63" fmla="*/ 1408 h 1815"/>
                    <a:gd name="T64" fmla="*/ 109 w 1730"/>
                    <a:gd name="T65" fmla="*/ 1378 h 1815"/>
                    <a:gd name="T66" fmla="*/ 0 w 1730"/>
                    <a:gd name="T67" fmla="*/ 925 h 1815"/>
                    <a:gd name="T68" fmla="*/ 0 w 1730"/>
                    <a:gd name="T69" fmla="*/ 907 h 1815"/>
                    <a:gd name="T70" fmla="*/ 0 w 1730"/>
                    <a:gd name="T71" fmla="*/ 890 h 1815"/>
                    <a:gd name="T72" fmla="*/ 109 w 1730"/>
                    <a:gd name="T73" fmla="*/ 437 h 1815"/>
                    <a:gd name="T74" fmla="*/ 125 w 1730"/>
                    <a:gd name="T75" fmla="*/ 408 h 1815"/>
                    <a:gd name="T76" fmla="*/ 414 w 1730"/>
                    <a:gd name="T77" fmla="*/ 119 h 1815"/>
                    <a:gd name="T78" fmla="*/ 419 w 1730"/>
                    <a:gd name="T79" fmla="*/ 116 h 1815"/>
                    <a:gd name="T80" fmla="*/ 866 w 1730"/>
                    <a:gd name="T81" fmla="*/ 1 h 1815"/>
                    <a:gd name="T82" fmla="*/ 886 w 1730"/>
                    <a:gd name="T83" fmla="*/ 1 h 1815"/>
                    <a:gd name="T84" fmla="*/ 1437 w 1730"/>
                    <a:gd name="T85" fmla="*/ 164 h 1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30" h="1815">
                      <a:moveTo>
                        <a:pt x="1437" y="164"/>
                      </a:moveTo>
                      <a:cubicBezTo>
                        <a:pt x="1517" y="223"/>
                        <a:pt x="1573" y="287"/>
                        <a:pt x="1623" y="373"/>
                      </a:cubicBezTo>
                      <a:cubicBezTo>
                        <a:pt x="1667" y="449"/>
                        <a:pt x="1692" y="520"/>
                        <a:pt x="1707" y="607"/>
                      </a:cubicBezTo>
                      <a:lnTo>
                        <a:pt x="1251" y="607"/>
                      </a:lnTo>
                      <a:cubicBezTo>
                        <a:pt x="1246" y="598"/>
                        <a:pt x="1242" y="590"/>
                        <a:pt x="1237" y="581"/>
                      </a:cubicBezTo>
                      <a:cubicBezTo>
                        <a:pt x="1206" y="527"/>
                        <a:pt x="1167" y="487"/>
                        <a:pt x="1112" y="455"/>
                      </a:cubicBezTo>
                      <a:cubicBezTo>
                        <a:pt x="1045" y="416"/>
                        <a:pt x="979" y="398"/>
                        <a:pt x="901" y="398"/>
                      </a:cubicBezTo>
                      <a:cubicBezTo>
                        <a:pt x="896" y="398"/>
                        <a:pt x="892" y="398"/>
                        <a:pt x="887" y="398"/>
                      </a:cubicBezTo>
                      <a:cubicBezTo>
                        <a:pt x="881" y="398"/>
                        <a:pt x="875" y="398"/>
                        <a:pt x="869" y="398"/>
                      </a:cubicBezTo>
                      <a:cubicBezTo>
                        <a:pt x="792" y="398"/>
                        <a:pt x="728" y="415"/>
                        <a:pt x="660" y="454"/>
                      </a:cubicBezTo>
                      <a:cubicBezTo>
                        <a:pt x="621" y="477"/>
                        <a:pt x="590" y="501"/>
                        <a:pt x="559" y="535"/>
                      </a:cubicBezTo>
                      <a:cubicBezTo>
                        <a:pt x="477" y="627"/>
                        <a:pt x="436" y="751"/>
                        <a:pt x="436" y="906"/>
                      </a:cubicBezTo>
                      <a:cubicBezTo>
                        <a:pt x="436" y="1075"/>
                        <a:pt x="479" y="1205"/>
                        <a:pt x="565" y="1296"/>
                      </a:cubicBezTo>
                      <a:cubicBezTo>
                        <a:pt x="652" y="1387"/>
                        <a:pt x="775" y="1432"/>
                        <a:pt x="934" y="1432"/>
                      </a:cubicBezTo>
                      <a:cubicBezTo>
                        <a:pt x="939" y="1433"/>
                        <a:pt x="942" y="1433"/>
                        <a:pt x="946" y="1433"/>
                      </a:cubicBezTo>
                      <a:cubicBezTo>
                        <a:pt x="1026" y="1433"/>
                        <a:pt x="1095" y="1414"/>
                        <a:pt x="1164" y="1374"/>
                      </a:cubicBezTo>
                      <a:cubicBezTo>
                        <a:pt x="1234" y="1334"/>
                        <a:pt x="1283" y="1284"/>
                        <a:pt x="1324" y="1215"/>
                      </a:cubicBezTo>
                      <a:cubicBezTo>
                        <a:pt x="1344" y="1179"/>
                        <a:pt x="1357" y="1147"/>
                        <a:pt x="1368" y="1107"/>
                      </a:cubicBezTo>
                      <a:lnTo>
                        <a:pt x="825" y="1107"/>
                      </a:lnTo>
                      <a:lnTo>
                        <a:pt x="825" y="798"/>
                      </a:lnTo>
                      <a:lnTo>
                        <a:pt x="1729" y="798"/>
                      </a:lnTo>
                      <a:lnTo>
                        <a:pt x="1729" y="1223"/>
                      </a:lnTo>
                      <a:cubicBezTo>
                        <a:pt x="1710" y="1283"/>
                        <a:pt x="1688" y="1333"/>
                        <a:pt x="1656" y="1387"/>
                      </a:cubicBezTo>
                      <a:cubicBezTo>
                        <a:pt x="1629" y="1434"/>
                        <a:pt x="1603" y="1471"/>
                        <a:pt x="1568" y="1513"/>
                      </a:cubicBezTo>
                      <a:cubicBezTo>
                        <a:pt x="1503" y="1590"/>
                        <a:pt x="1437" y="1645"/>
                        <a:pt x="1350" y="1695"/>
                      </a:cubicBezTo>
                      <a:cubicBezTo>
                        <a:pt x="1327" y="1708"/>
                        <a:pt x="1308" y="1718"/>
                        <a:pt x="1285" y="1729"/>
                      </a:cubicBezTo>
                      <a:cubicBezTo>
                        <a:pt x="1160" y="1788"/>
                        <a:pt x="1043" y="1814"/>
                        <a:pt x="905" y="1814"/>
                      </a:cubicBezTo>
                      <a:cubicBezTo>
                        <a:pt x="899" y="1814"/>
                        <a:pt x="895" y="1814"/>
                        <a:pt x="890" y="1814"/>
                      </a:cubicBezTo>
                      <a:cubicBezTo>
                        <a:pt x="882" y="1814"/>
                        <a:pt x="876" y="1814"/>
                        <a:pt x="868" y="1814"/>
                      </a:cubicBezTo>
                      <a:cubicBezTo>
                        <a:pt x="703" y="1814"/>
                        <a:pt x="563" y="1778"/>
                        <a:pt x="419" y="1699"/>
                      </a:cubicBezTo>
                      <a:cubicBezTo>
                        <a:pt x="417" y="1698"/>
                        <a:pt x="415" y="1697"/>
                        <a:pt x="413" y="1696"/>
                      </a:cubicBezTo>
                      <a:cubicBezTo>
                        <a:pt x="287" y="1624"/>
                        <a:pt x="198" y="1533"/>
                        <a:pt x="126" y="1408"/>
                      </a:cubicBezTo>
                      <a:cubicBezTo>
                        <a:pt x="120" y="1398"/>
                        <a:pt x="115" y="1389"/>
                        <a:pt x="109" y="1378"/>
                      </a:cubicBezTo>
                      <a:cubicBezTo>
                        <a:pt x="34" y="1231"/>
                        <a:pt x="0" y="1090"/>
                        <a:pt x="0" y="925"/>
                      </a:cubicBezTo>
                      <a:cubicBezTo>
                        <a:pt x="0" y="919"/>
                        <a:pt x="0" y="913"/>
                        <a:pt x="0" y="907"/>
                      </a:cubicBezTo>
                      <a:cubicBezTo>
                        <a:pt x="0" y="902"/>
                        <a:pt x="0" y="897"/>
                        <a:pt x="0" y="890"/>
                      </a:cubicBezTo>
                      <a:cubicBezTo>
                        <a:pt x="0" y="725"/>
                        <a:pt x="34" y="584"/>
                        <a:pt x="109" y="437"/>
                      </a:cubicBezTo>
                      <a:cubicBezTo>
                        <a:pt x="115" y="427"/>
                        <a:pt x="119" y="418"/>
                        <a:pt x="125" y="408"/>
                      </a:cubicBezTo>
                      <a:cubicBezTo>
                        <a:pt x="198" y="282"/>
                        <a:pt x="288" y="191"/>
                        <a:pt x="414" y="119"/>
                      </a:cubicBezTo>
                      <a:cubicBezTo>
                        <a:pt x="415" y="118"/>
                        <a:pt x="417" y="117"/>
                        <a:pt x="419" y="116"/>
                      </a:cubicBezTo>
                      <a:cubicBezTo>
                        <a:pt x="562" y="37"/>
                        <a:pt x="702" y="1"/>
                        <a:pt x="866" y="1"/>
                      </a:cubicBezTo>
                      <a:cubicBezTo>
                        <a:pt x="873" y="1"/>
                        <a:pt x="879" y="1"/>
                        <a:pt x="886" y="1"/>
                      </a:cubicBezTo>
                      <a:cubicBezTo>
                        <a:pt x="1109" y="0"/>
                        <a:pt x="1293" y="55"/>
                        <a:pt x="1437" y="1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2" name="Freeform 4">
                  <a:extLst>
                    <a:ext uri="{FF2B5EF4-FFF2-40B4-BE49-F238E27FC236}">
                      <a16:creationId xmlns:a16="http://schemas.microsoft.com/office/drawing/2014/main" id="{65615133-7180-A743-BA71-8A3E86A93D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09064" y="3173112"/>
                  <a:ext cx="525838" cy="533572"/>
                </a:xfrm>
                <a:custGeom>
                  <a:avLst/>
                  <a:gdLst>
                    <a:gd name="T0" fmla="*/ 1357 w 1800"/>
                    <a:gd name="T1" fmla="*/ 117 h 1825"/>
                    <a:gd name="T2" fmla="*/ 1364 w 1800"/>
                    <a:gd name="T3" fmla="*/ 121 h 1825"/>
                    <a:gd name="T4" fmla="*/ 1675 w 1800"/>
                    <a:gd name="T5" fmla="*/ 432 h 1825"/>
                    <a:gd name="T6" fmla="*/ 1680 w 1800"/>
                    <a:gd name="T7" fmla="*/ 442 h 1825"/>
                    <a:gd name="T8" fmla="*/ 1799 w 1800"/>
                    <a:gd name="T9" fmla="*/ 897 h 1825"/>
                    <a:gd name="T10" fmla="*/ 1799 w 1800"/>
                    <a:gd name="T11" fmla="*/ 910 h 1825"/>
                    <a:gd name="T12" fmla="*/ 1799 w 1800"/>
                    <a:gd name="T13" fmla="*/ 924 h 1825"/>
                    <a:gd name="T14" fmla="*/ 1679 w 1800"/>
                    <a:gd name="T15" fmla="*/ 1381 h 1825"/>
                    <a:gd name="T16" fmla="*/ 1675 w 1800"/>
                    <a:gd name="T17" fmla="*/ 1389 h 1825"/>
                    <a:gd name="T18" fmla="*/ 1360 w 1800"/>
                    <a:gd name="T19" fmla="*/ 1704 h 1825"/>
                    <a:gd name="T20" fmla="*/ 1354 w 1800"/>
                    <a:gd name="T21" fmla="*/ 1707 h 1825"/>
                    <a:gd name="T22" fmla="*/ 900 w 1800"/>
                    <a:gd name="T23" fmla="*/ 1824 h 1825"/>
                    <a:gd name="T24" fmla="*/ 445 w 1800"/>
                    <a:gd name="T25" fmla="*/ 1707 h 1825"/>
                    <a:gd name="T26" fmla="*/ 439 w 1800"/>
                    <a:gd name="T27" fmla="*/ 1703 h 1825"/>
                    <a:gd name="T28" fmla="*/ 124 w 1800"/>
                    <a:gd name="T29" fmla="*/ 1388 h 1825"/>
                    <a:gd name="T30" fmla="*/ 120 w 1800"/>
                    <a:gd name="T31" fmla="*/ 1382 h 1825"/>
                    <a:gd name="T32" fmla="*/ 0 w 1800"/>
                    <a:gd name="T33" fmla="*/ 925 h 1825"/>
                    <a:gd name="T34" fmla="*/ 0 w 1800"/>
                    <a:gd name="T35" fmla="*/ 910 h 1825"/>
                    <a:gd name="T36" fmla="*/ 0 w 1800"/>
                    <a:gd name="T37" fmla="*/ 895 h 1825"/>
                    <a:gd name="T38" fmla="*/ 120 w 1800"/>
                    <a:gd name="T39" fmla="*/ 441 h 1825"/>
                    <a:gd name="T40" fmla="*/ 123 w 1800"/>
                    <a:gd name="T41" fmla="*/ 436 h 1825"/>
                    <a:gd name="T42" fmla="*/ 438 w 1800"/>
                    <a:gd name="T43" fmla="*/ 121 h 1825"/>
                    <a:gd name="T44" fmla="*/ 445 w 1800"/>
                    <a:gd name="T45" fmla="*/ 117 h 1825"/>
                    <a:gd name="T46" fmla="*/ 900 w 1800"/>
                    <a:gd name="T47" fmla="*/ 0 h 1825"/>
                    <a:gd name="T48" fmla="*/ 1356 w 1800"/>
                    <a:gd name="T49" fmla="*/ 117 h 1825"/>
                    <a:gd name="T50" fmla="*/ 1357 w 1800"/>
                    <a:gd name="T51" fmla="*/ 117 h 1825"/>
                    <a:gd name="T52" fmla="*/ 563 w 1800"/>
                    <a:gd name="T53" fmla="*/ 538 h 1825"/>
                    <a:gd name="T54" fmla="*/ 439 w 1800"/>
                    <a:gd name="T55" fmla="*/ 910 h 1825"/>
                    <a:gd name="T56" fmla="*/ 563 w 1800"/>
                    <a:gd name="T57" fmla="*/ 1282 h 1825"/>
                    <a:gd name="T58" fmla="*/ 900 w 1800"/>
                    <a:gd name="T59" fmla="*/ 1421 h 1825"/>
                    <a:gd name="T60" fmla="*/ 1235 w 1800"/>
                    <a:gd name="T61" fmla="*/ 1283 h 1825"/>
                    <a:gd name="T62" fmla="*/ 1361 w 1800"/>
                    <a:gd name="T63" fmla="*/ 912 h 1825"/>
                    <a:gd name="T64" fmla="*/ 1236 w 1800"/>
                    <a:gd name="T65" fmla="*/ 539 h 1825"/>
                    <a:gd name="T66" fmla="*/ 900 w 1800"/>
                    <a:gd name="T67" fmla="*/ 400 h 1825"/>
                    <a:gd name="T68" fmla="*/ 563 w 1800"/>
                    <a:gd name="T69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00" h="1825">
                      <a:moveTo>
                        <a:pt x="1357" y="117"/>
                      </a:moveTo>
                      <a:cubicBezTo>
                        <a:pt x="1359" y="118"/>
                        <a:pt x="1361" y="120"/>
                        <a:pt x="1364" y="121"/>
                      </a:cubicBezTo>
                      <a:cubicBezTo>
                        <a:pt x="1499" y="199"/>
                        <a:pt x="1597" y="297"/>
                        <a:pt x="1675" y="432"/>
                      </a:cubicBezTo>
                      <a:cubicBezTo>
                        <a:pt x="1677" y="436"/>
                        <a:pt x="1679" y="438"/>
                        <a:pt x="1680" y="442"/>
                      </a:cubicBezTo>
                      <a:cubicBezTo>
                        <a:pt x="1762" y="588"/>
                        <a:pt x="1799" y="730"/>
                        <a:pt x="1799" y="897"/>
                      </a:cubicBezTo>
                      <a:cubicBezTo>
                        <a:pt x="1799" y="901"/>
                        <a:pt x="1799" y="906"/>
                        <a:pt x="1799" y="910"/>
                      </a:cubicBezTo>
                      <a:cubicBezTo>
                        <a:pt x="1799" y="915"/>
                        <a:pt x="1799" y="919"/>
                        <a:pt x="1799" y="924"/>
                      </a:cubicBez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8" y="1383"/>
                        <a:pt x="1676" y="1386"/>
                        <a:pt x="1675" y="1389"/>
                      </a:cubicBezTo>
                      <a:cubicBezTo>
                        <a:pt x="1596" y="1526"/>
                        <a:pt x="1497" y="1624"/>
                        <a:pt x="1360" y="1704"/>
                      </a:cubicBezTo>
                      <a:cubicBezTo>
                        <a:pt x="1358" y="1705"/>
                        <a:pt x="1356" y="1706"/>
                        <a:pt x="1354" y="1707"/>
                      </a:cubicBez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4" y="1824"/>
                        <a:pt x="591" y="1787"/>
                        <a:pt x="445" y="1707"/>
                      </a:cubicBezTo>
                      <a:cubicBezTo>
                        <a:pt x="443" y="1706"/>
                        <a:pt x="441" y="1704"/>
                        <a:pt x="439" y="1703"/>
                      </a:cubicBezTo>
                      <a:cubicBezTo>
                        <a:pt x="301" y="1624"/>
                        <a:pt x="203" y="1525"/>
                        <a:pt x="124" y="1388"/>
                      </a:cubicBezTo>
                      <a:cubicBezTo>
                        <a:pt x="122" y="1386"/>
                        <a:pt x="121" y="1384"/>
                        <a:pt x="120" y="1382"/>
                      </a:cubicBezTo>
                      <a:cubicBezTo>
                        <a:pt x="38" y="1235"/>
                        <a:pt x="0" y="1093"/>
                        <a:pt x="0" y="925"/>
                      </a:cubicBezTo>
                      <a:cubicBezTo>
                        <a:pt x="0" y="920"/>
                        <a:pt x="0" y="915"/>
                        <a:pt x="0" y="910"/>
                      </a:cubicBezTo>
                      <a:cubicBezTo>
                        <a:pt x="0" y="905"/>
                        <a:pt x="0" y="901"/>
                        <a:pt x="0" y="895"/>
                      </a:cubicBezTo>
                      <a:cubicBezTo>
                        <a:pt x="0" y="728"/>
                        <a:pt x="38" y="586"/>
                        <a:pt x="120" y="441"/>
                      </a:cubicBezTo>
                      <a:cubicBezTo>
                        <a:pt x="121" y="439"/>
                        <a:pt x="122" y="438"/>
                        <a:pt x="123" y="436"/>
                      </a:cubicBezTo>
                      <a:cubicBezTo>
                        <a:pt x="202" y="299"/>
                        <a:pt x="301" y="200"/>
                        <a:pt x="438" y="121"/>
                      </a:cubicBezTo>
                      <a:cubicBezTo>
                        <a:pt x="440" y="120"/>
                        <a:pt x="442" y="118"/>
                        <a:pt x="445" y="117"/>
                      </a:cubicBezTo>
                      <a:cubicBezTo>
                        <a:pt x="591" y="36"/>
                        <a:pt x="733" y="0"/>
                        <a:pt x="900" y="0"/>
                      </a:cubicBezTo>
                      <a:cubicBezTo>
                        <a:pt x="1068" y="0"/>
                        <a:pt x="1210" y="36"/>
                        <a:pt x="1356" y="117"/>
                      </a:cubicBezTo>
                      <a:lnTo>
                        <a:pt x="1357" y="117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40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7" y="1375"/>
                        <a:pt x="759" y="1421"/>
                        <a:pt x="900" y="1421"/>
                      </a:cubicBezTo>
                      <a:cubicBezTo>
                        <a:pt x="1041" y="1421"/>
                        <a:pt x="1152" y="1375"/>
                        <a:pt x="1235" y="1283"/>
                      </a:cubicBezTo>
                      <a:cubicBezTo>
                        <a:pt x="1319" y="1191"/>
                        <a:pt x="1361" y="1068"/>
                        <a:pt x="1361" y="912"/>
                      </a:cubicBezTo>
                      <a:cubicBezTo>
                        <a:pt x="1361" y="755"/>
                        <a:pt x="1319" y="631"/>
                        <a:pt x="1236" y="539"/>
                      </a:cubicBezTo>
                      <a:cubicBezTo>
                        <a:pt x="1153" y="447"/>
                        <a:pt x="1041" y="400"/>
                        <a:pt x="900" y="400"/>
                      </a:cubicBezTo>
                      <a:cubicBezTo>
                        <a:pt x="759" y="399"/>
                        <a:pt x="647" y="446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</p:grp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154B60C3-052A-4C4A-A9F4-A7E5BFFD8C05}"/>
                  </a:ext>
                </a:extLst>
              </p:cNvPr>
              <p:cNvSpPr/>
              <p:nvPr/>
            </p:nvSpPr>
            <p:spPr>
              <a:xfrm>
                <a:off x="6603220" y="2702964"/>
                <a:ext cx="3349702" cy="1473869"/>
              </a:xfrm>
              <a:prstGeom prst="rect">
                <a:avLst/>
              </a:prstGeom>
              <a:noFill/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153" name="ZoneTexte 152">
              <a:extLst>
                <a:ext uri="{FF2B5EF4-FFF2-40B4-BE49-F238E27FC236}">
                  <a16:creationId xmlns:a16="http://schemas.microsoft.com/office/drawing/2014/main" id="{02CF06E7-9387-C741-94D3-BC5E16354E22}"/>
                </a:ext>
              </a:extLst>
            </p:cNvPr>
            <p:cNvSpPr txBox="1"/>
            <p:nvPr/>
          </p:nvSpPr>
          <p:spPr>
            <a:xfrm>
              <a:off x="8976320" y="4216908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changer l’épaisseur de trait</a:t>
              </a:r>
              <a:endParaRPr sz="900" dirty="0"/>
            </a:p>
          </p:txBody>
        </p:sp>
        <p:grpSp>
          <p:nvGrpSpPr>
            <p:cNvPr id="154" name="Groupe 153">
              <a:extLst>
                <a:ext uri="{FF2B5EF4-FFF2-40B4-BE49-F238E27FC236}">
                  <a16:creationId xmlns:a16="http://schemas.microsoft.com/office/drawing/2014/main" id="{D1DB6596-EA68-DD42-AF12-EE910A225234}"/>
                </a:ext>
              </a:extLst>
            </p:cNvPr>
            <p:cNvGrpSpPr/>
            <p:nvPr/>
          </p:nvGrpSpPr>
          <p:grpSpPr>
            <a:xfrm>
              <a:off x="6649749" y="4781287"/>
              <a:ext cx="946006" cy="416242"/>
              <a:chOff x="6603220" y="2702964"/>
              <a:chExt cx="3349702" cy="1473869"/>
            </a:xfrm>
          </p:grpSpPr>
          <p:grpSp>
            <p:nvGrpSpPr>
              <p:cNvPr id="155" name="Groupe 154">
                <a:extLst>
                  <a:ext uri="{FF2B5EF4-FFF2-40B4-BE49-F238E27FC236}">
                    <a16:creationId xmlns:a16="http://schemas.microsoft.com/office/drawing/2014/main" id="{DDC2F9F3-B7AE-704C-A774-1248C1715153}"/>
                  </a:ext>
                </a:extLst>
              </p:cNvPr>
              <p:cNvGrpSpPr/>
              <p:nvPr/>
            </p:nvGrpSpPr>
            <p:grpSpPr>
              <a:xfrm>
                <a:off x="7221241" y="3173112"/>
                <a:ext cx="2113661" cy="533572"/>
                <a:chOff x="7221241" y="3173112"/>
                <a:chExt cx="2113661" cy="533572"/>
              </a:xfrm>
              <a:solidFill>
                <a:schemeClr val="tx2"/>
              </a:solidFill>
            </p:grpSpPr>
            <p:sp>
              <p:nvSpPr>
                <p:cNvPr id="157" name="Freeform 1">
                  <a:extLst>
                    <a:ext uri="{FF2B5EF4-FFF2-40B4-BE49-F238E27FC236}">
                      <a16:creationId xmlns:a16="http://schemas.microsoft.com/office/drawing/2014/main" id="{28826964-8C36-1D4D-B402-6142E53646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21241" y="3180845"/>
                  <a:ext cx="293850" cy="520684"/>
                </a:xfrm>
                <a:custGeom>
                  <a:avLst/>
                  <a:gdLst>
                    <a:gd name="T0" fmla="*/ 431 w 1006"/>
                    <a:gd name="T1" fmla="*/ 1449 h 1780"/>
                    <a:gd name="T2" fmla="*/ 1005 w 1006"/>
                    <a:gd name="T3" fmla="*/ 1449 h 1780"/>
                    <a:gd name="T4" fmla="*/ 1005 w 1006"/>
                    <a:gd name="T5" fmla="*/ 1779 h 1780"/>
                    <a:gd name="T6" fmla="*/ 0 w 1006"/>
                    <a:gd name="T7" fmla="*/ 1779 h 1780"/>
                    <a:gd name="T8" fmla="*/ 0 w 1006"/>
                    <a:gd name="T9" fmla="*/ 0 h 1780"/>
                    <a:gd name="T10" fmla="*/ 431 w 1006"/>
                    <a:gd name="T11" fmla="*/ 0 h 1780"/>
                    <a:gd name="T12" fmla="*/ 431 w 1006"/>
                    <a:gd name="T13" fmla="*/ 1449 h 17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6" h="1780">
                      <a:moveTo>
                        <a:pt x="431" y="1449"/>
                      </a:moveTo>
                      <a:lnTo>
                        <a:pt x="1005" y="1449"/>
                      </a:lnTo>
                      <a:lnTo>
                        <a:pt x="1005" y="1779"/>
                      </a:lnTo>
                      <a:lnTo>
                        <a:pt x="0" y="1779"/>
                      </a:lnTo>
                      <a:lnTo>
                        <a:pt x="0" y="0"/>
                      </a:lnTo>
                      <a:lnTo>
                        <a:pt x="431" y="0"/>
                      </a:lnTo>
                      <a:lnTo>
                        <a:pt x="431" y="144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8" name="Freeform 2">
                  <a:extLst>
                    <a:ext uri="{FF2B5EF4-FFF2-40B4-BE49-F238E27FC236}">
                      <a16:creationId xmlns:a16="http://schemas.microsoft.com/office/drawing/2014/main" id="{22D3406C-B47A-B648-B2FE-F3B1BCA3AC7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93708" y="3173112"/>
                  <a:ext cx="525838" cy="533572"/>
                </a:xfrm>
                <a:custGeom>
                  <a:avLst/>
                  <a:gdLst>
                    <a:gd name="T0" fmla="*/ 948 w 1800"/>
                    <a:gd name="T1" fmla="*/ 0 h 1825"/>
                    <a:gd name="T2" fmla="*/ 1357 w 1800"/>
                    <a:gd name="T3" fmla="*/ 116 h 1825"/>
                    <a:gd name="T4" fmla="*/ 1358 w 1800"/>
                    <a:gd name="T5" fmla="*/ 117 h 1825"/>
                    <a:gd name="T6" fmla="*/ 1365 w 1800"/>
                    <a:gd name="T7" fmla="*/ 121 h 1825"/>
                    <a:gd name="T8" fmla="*/ 1677 w 1800"/>
                    <a:gd name="T9" fmla="*/ 433 h 1825"/>
                    <a:gd name="T10" fmla="*/ 1682 w 1800"/>
                    <a:gd name="T11" fmla="*/ 442 h 1825"/>
                    <a:gd name="T12" fmla="*/ 1799 w 1800"/>
                    <a:gd name="T13" fmla="*/ 894 h 1825"/>
                    <a:gd name="T14" fmla="*/ 1799 w 1800"/>
                    <a:gd name="T15" fmla="*/ 910 h 1825"/>
                    <a:gd name="T16" fmla="*/ 1799 w 1800"/>
                    <a:gd name="T17" fmla="*/ 924 h 1825"/>
                    <a:gd name="T18" fmla="*/ 1679 w 1800"/>
                    <a:gd name="T19" fmla="*/ 1381 h 1825"/>
                    <a:gd name="T20" fmla="*/ 1674 w 1800"/>
                    <a:gd name="T21" fmla="*/ 1389 h 1825"/>
                    <a:gd name="T22" fmla="*/ 1360 w 1800"/>
                    <a:gd name="T23" fmla="*/ 1704 h 1825"/>
                    <a:gd name="T24" fmla="*/ 1354 w 1800"/>
                    <a:gd name="T25" fmla="*/ 1707 h 1825"/>
                    <a:gd name="T26" fmla="*/ 900 w 1800"/>
                    <a:gd name="T27" fmla="*/ 1824 h 1825"/>
                    <a:gd name="T28" fmla="*/ 445 w 1800"/>
                    <a:gd name="T29" fmla="*/ 1707 h 1825"/>
                    <a:gd name="T30" fmla="*/ 440 w 1800"/>
                    <a:gd name="T31" fmla="*/ 1704 h 1825"/>
                    <a:gd name="T32" fmla="*/ 124 w 1800"/>
                    <a:gd name="T33" fmla="*/ 1389 h 1825"/>
                    <a:gd name="T34" fmla="*/ 120 w 1800"/>
                    <a:gd name="T35" fmla="*/ 1381 h 1825"/>
                    <a:gd name="T36" fmla="*/ 0 w 1800"/>
                    <a:gd name="T37" fmla="*/ 923 h 1825"/>
                    <a:gd name="T38" fmla="*/ 0 w 1800"/>
                    <a:gd name="T39" fmla="*/ 910 h 1825"/>
                    <a:gd name="T40" fmla="*/ 0 w 1800"/>
                    <a:gd name="T41" fmla="*/ 896 h 1825"/>
                    <a:gd name="T42" fmla="*/ 120 w 1800"/>
                    <a:gd name="T43" fmla="*/ 441 h 1825"/>
                    <a:gd name="T44" fmla="*/ 123 w 1800"/>
                    <a:gd name="T45" fmla="*/ 435 h 1825"/>
                    <a:gd name="T46" fmla="*/ 438 w 1800"/>
                    <a:gd name="T47" fmla="*/ 120 h 1825"/>
                    <a:gd name="T48" fmla="*/ 445 w 1800"/>
                    <a:gd name="T49" fmla="*/ 116 h 1825"/>
                    <a:gd name="T50" fmla="*/ 853 w 1800"/>
                    <a:gd name="T51" fmla="*/ 0 h 1825"/>
                    <a:gd name="T52" fmla="*/ 948 w 1800"/>
                    <a:gd name="T53" fmla="*/ 0 h 1825"/>
                    <a:gd name="T54" fmla="*/ 563 w 1800"/>
                    <a:gd name="T55" fmla="*/ 538 h 1825"/>
                    <a:gd name="T56" fmla="*/ 439 w 1800"/>
                    <a:gd name="T57" fmla="*/ 910 h 1825"/>
                    <a:gd name="T58" fmla="*/ 563 w 1800"/>
                    <a:gd name="T59" fmla="*/ 1282 h 1825"/>
                    <a:gd name="T60" fmla="*/ 900 w 1800"/>
                    <a:gd name="T61" fmla="*/ 1421 h 1825"/>
                    <a:gd name="T62" fmla="*/ 1235 w 1800"/>
                    <a:gd name="T63" fmla="*/ 1282 h 1825"/>
                    <a:gd name="T64" fmla="*/ 1361 w 1800"/>
                    <a:gd name="T65" fmla="*/ 910 h 1825"/>
                    <a:gd name="T66" fmla="*/ 1236 w 1800"/>
                    <a:gd name="T67" fmla="*/ 538 h 1825"/>
                    <a:gd name="T68" fmla="*/ 900 w 1800"/>
                    <a:gd name="T69" fmla="*/ 399 h 1825"/>
                    <a:gd name="T70" fmla="*/ 563 w 1800"/>
                    <a:gd name="T71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00" h="1825">
                      <a:moveTo>
                        <a:pt x="948" y="0"/>
                      </a:moveTo>
                      <a:cubicBezTo>
                        <a:pt x="1095" y="6"/>
                        <a:pt x="1224" y="43"/>
                        <a:pt x="1357" y="116"/>
                      </a:cubicBezTo>
                      <a:lnTo>
                        <a:pt x="1358" y="117"/>
                      </a:lnTo>
                      <a:cubicBezTo>
                        <a:pt x="1361" y="118"/>
                        <a:pt x="1363" y="120"/>
                        <a:pt x="1365" y="121"/>
                      </a:cubicBezTo>
                      <a:cubicBezTo>
                        <a:pt x="1501" y="199"/>
                        <a:pt x="1598" y="297"/>
                        <a:pt x="1677" y="433"/>
                      </a:cubicBezTo>
                      <a:cubicBezTo>
                        <a:pt x="1679" y="436"/>
                        <a:pt x="1680" y="439"/>
                        <a:pt x="1682" y="442"/>
                      </a:cubicBezTo>
                      <a:cubicBezTo>
                        <a:pt x="1763" y="587"/>
                        <a:pt x="1799" y="728"/>
                        <a:pt x="1799" y="894"/>
                      </a:cubicBezTo>
                      <a:lnTo>
                        <a:pt x="1799" y="910"/>
                      </a:lnTo>
                      <a:lnTo>
                        <a:pt x="1799" y="924"/>
                      </a:ln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7" y="1384"/>
                        <a:pt x="1676" y="1386"/>
                        <a:pt x="1674" y="1389"/>
                      </a:cubicBezTo>
                      <a:cubicBezTo>
                        <a:pt x="1595" y="1526"/>
                        <a:pt x="1497" y="1625"/>
                        <a:pt x="1360" y="1704"/>
                      </a:cubicBezTo>
                      <a:lnTo>
                        <a:pt x="1354" y="1707"/>
                      </a:ln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3" y="1824"/>
                        <a:pt x="591" y="1787"/>
                        <a:pt x="445" y="1707"/>
                      </a:cubicBezTo>
                      <a:cubicBezTo>
                        <a:pt x="443" y="1706"/>
                        <a:pt x="441" y="1705"/>
                        <a:pt x="440" y="1704"/>
                      </a:cubicBezTo>
                      <a:cubicBezTo>
                        <a:pt x="302" y="1624"/>
                        <a:pt x="204" y="1526"/>
                        <a:pt x="124" y="1389"/>
                      </a:cubicBezTo>
                      <a:cubicBezTo>
                        <a:pt x="123" y="1386"/>
                        <a:pt x="121" y="1383"/>
                        <a:pt x="120" y="1381"/>
                      </a:cubicBezTo>
                      <a:cubicBezTo>
                        <a:pt x="37" y="1234"/>
                        <a:pt x="0" y="1091"/>
                        <a:pt x="0" y="923"/>
                      </a:cubicBezTo>
                      <a:lnTo>
                        <a:pt x="0" y="910"/>
                      </a:lnTo>
                      <a:lnTo>
                        <a:pt x="0" y="896"/>
                      </a:lnTo>
                      <a:cubicBezTo>
                        <a:pt x="0" y="729"/>
                        <a:pt x="37" y="586"/>
                        <a:pt x="120" y="441"/>
                      </a:cubicBezTo>
                      <a:lnTo>
                        <a:pt x="123" y="435"/>
                      </a:lnTo>
                      <a:cubicBezTo>
                        <a:pt x="202" y="298"/>
                        <a:pt x="301" y="199"/>
                        <a:pt x="438" y="120"/>
                      </a:cubicBezTo>
                      <a:cubicBezTo>
                        <a:pt x="441" y="118"/>
                        <a:pt x="443" y="117"/>
                        <a:pt x="445" y="116"/>
                      </a:cubicBezTo>
                      <a:cubicBezTo>
                        <a:pt x="577" y="43"/>
                        <a:pt x="706" y="6"/>
                        <a:pt x="853" y="0"/>
                      </a:cubicBezTo>
                      <a:lnTo>
                        <a:pt x="948" y="0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39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6" y="1375"/>
                        <a:pt x="758" y="1421"/>
                        <a:pt x="900" y="1421"/>
                      </a:cubicBezTo>
                      <a:cubicBezTo>
                        <a:pt x="1041" y="1421"/>
                        <a:pt x="1152" y="1374"/>
                        <a:pt x="1235" y="1282"/>
                      </a:cubicBezTo>
                      <a:cubicBezTo>
                        <a:pt x="1318" y="1190"/>
                        <a:pt x="1360" y="1066"/>
                        <a:pt x="1361" y="910"/>
                      </a:cubicBezTo>
                      <a:cubicBezTo>
                        <a:pt x="1361" y="753"/>
                        <a:pt x="1319" y="630"/>
                        <a:pt x="1236" y="538"/>
                      </a:cubicBezTo>
                      <a:cubicBezTo>
                        <a:pt x="1153" y="446"/>
                        <a:pt x="1041" y="399"/>
                        <a:pt x="900" y="399"/>
                      </a:cubicBezTo>
                      <a:cubicBezTo>
                        <a:pt x="758" y="399"/>
                        <a:pt x="646" y="445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59" name="Freeform 3">
                  <a:extLst>
                    <a:ext uri="{FF2B5EF4-FFF2-40B4-BE49-F238E27FC236}">
                      <a16:creationId xmlns:a16="http://schemas.microsoft.com/office/drawing/2014/main" id="{C60DE9D6-0F18-6049-8480-834692615B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12341" y="3175689"/>
                  <a:ext cx="505216" cy="530994"/>
                </a:xfrm>
                <a:custGeom>
                  <a:avLst/>
                  <a:gdLst>
                    <a:gd name="T0" fmla="*/ 1437 w 1730"/>
                    <a:gd name="T1" fmla="*/ 164 h 1815"/>
                    <a:gd name="T2" fmla="*/ 1623 w 1730"/>
                    <a:gd name="T3" fmla="*/ 373 h 1815"/>
                    <a:gd name="T4" fmla="*/ 1707 w 1730"/>
                    <a:gd name="T5" fmla="*/ 607 h 1815"/>
                    <a:gd name="T6" fmla="*/ 1251 w 1730"/>
                    <a:gd name="T7" fmla="*/ 607 h 1815"/>
                    <a:gd name="T8" fmla="*/ 1237 w 1730"/>
                    <a:gd name="T9" fmla="*/ 581 h 1815"/>
                    <a:gd name="T10" fmla="*/ 1112 w 1730"/>
                    <a:gd name="T11" fmla="*/ 455 h 1815"/>
                    <a:gd name="T12" fmla="*/ 901 w 1730"/>
                    <a:gd name="T13" fmla="*/ 398 h 1815"/>
                    <a:gd name="T14" fmla="*/ 887 w 1730"/>
                    <a:gd name="T15" fmla="*/ 398 h 1815"/>
                    <a:gd name="T16" fmla="*/ 869 w 1730"/>
                    <a:gd name="T17" fmla="*/ 398 h 1815"/>
                    <a:gd name="T18" fmla="*/ 660 w 1730"/>
                    <a:gd name="T19" fmla="*/ 454 h 1815"/>
                    <a:gd name="T20" fmla="*/ 559 w 1730"/>
                    <a:gd name="T21" fmla="*/ 535 h 1815"/>
                    <a:gd name="T22" fmla="*/ 436 w 1730"/>
                    <a:gd name="T23" fmla="*/ 906 h 1815"/>
                    <a:gd name="T24" fmla="*/ 565 w 1730"/>
                    <a:gd name="T25" fmla="*/ 1296 h 1815"/>
                    <a:gd name="T26" fmla="*/ 934 w 1730"/>
                    <a:gd name="T27" fmla="*/ 1432 h 1815"/>
                    <a:gd name="T28" fmla="*/ 946 w 1730"/>
                    <a:gd name="T29" fmla="*/ 1433 h 1815"/>
                    <a:gd name="T30" fmla="*/ 1164 w 1730"/>
                    <a:gd name="T31" fmla="*/ 1374 h 1815"/>
                    <a:gd name="T32" fmla="*/ 1324 w 1730"/>
                    <a:gd name="T33" fmla="*/ 1215 h 1815"/>
                    <a:gd name="T34" fmla="*/ 1368 w 1730"/>
                    <a:gd name="T35" fmla="*/ 1107 h 1815"/>
                    <a:gd name="T36" fmla="*/ 825 w 1730"/>
                    <a:gd name="T37" fmla="*/ 1107 h 1815"/>
                    <a:gd name="T38" fmla="*/ 825 w 1730"/>
                    <a:gd name="T39" fmla="*/ 798 h 1815"/>
                    <a:gd name="T40" fmla="*/ 1729 w 1730"/>
                    <a:gd name="T41" fmla="*/ 798 h 1815"/>
                    <a:gd name="T42" fmla="*/ 1729 w 1730"/>
                    <a:gd name="T43" fmla="*/ 1223 h 1815"/>
                    <a:gd name="T44" fmla="*/ 1656 w 1730"/>
                    <a:gd name="T45" fmla="*/ 1387 h 1815"/>
                    <a:gd name="T46" fmla="*/ 1568 w 1730"/>
                    <a:gd name="T47" fmla="*/ 1513 h 1815"/>
                    <a:gd name="T48" fmla="*/ 1350 w 1730"/>
                    <a:gd name="T49" fmla="*/ 1695 h 1815"/>
                    <a:gd name="T50" fmla="*/ 1285 w 1730"/>
                    <a:gd name="T51" fmla="*/ 1729 h 1815"/>
                    <a:gd name="T52" fmla="*/ 905 w 1730"/>
                    <a:gd name="T53" fmla="*/ 1814 h 1815"/>
                    <a:gd name="T54" fmla="*/ 890 w 1730"/>
                    <a:gd name="T55" fmla="*/ 1814 h 1815"/>
                    <a:gd name="T56" fmla="*/ 868 w 1730"/>
                    <a:gd name="T57" fmla="*/ 1814 h 1815"/>
                    <a:gd name="T58" fmla="*/ 419 w 1730"/>
                    <a:gd name="T59" fmla="*/ 1699 h 1815"/>
                    <a:gd name="T60" fmla="*/ 413 w 1730"/>
                    <a:gd name="T61" fmla="*/ 1696 h 1815"/>
                    <a:gd name="T62" fmla="*/ 126 w 1730"/>
                    <a:gd name="T63" fmla="*/ 1408 h 1815"/>
                    <a:gd name="T64" fmla="*/ 109 w 1730"/>
                    <a:gd name="T65" fmla="*/ 1378 h 1815"/>
                    <a:gd name="T66" fmla="*/ 0 w 1730"/>
                    <a:gd name="T67" fmla="*/ 925 h 1815"/>
                    <a:gd name="T68" fmla="*/ 0 w 1730"/>
                    <a:gd name="T69" fmla="*/ 907 h 1815"/>
                    <a:gd name="T70" fmla="*/ 0 w 1730"/>
                    <a:gd name="T71" fmla="*/ 890 h 1815"/>
                    <a:gd name="T72" fmla="*/ 109 w 1730"/>
                    <a:gd name="T73" fmla="*/ 437 h 1815"/>
                    <a:gd name="T74" fmla="*/ 125 w 1730"/>
                    <a:gd name="T75" fmla="*/ 408 h 1815"/>
                    <a:gd name="T76" fmla="*/ 414 w 1730"/>
                    <a:gd name="T77" fmla="*/ 119 h 1815"/>
                    <a:gd name="T78" fmla="*/ 419 w 1730"/>
                    <a:gd name="T79" fmla="*/ 116 h 1815"/>
                    <a:gd name="T80" fmla="*/ 866 w 1730"/>
                    <a:gd name="T81" fmla="*/ 1 h 1815"/>
                    <a:gd name="T82" fmla="*/ 886 w 1730"/>
                    <a:gd name="T83" fmla="*/ 1 h 1815"/>
                    <a:gd name="T84" fmla="*/ 1437 w 1730"/>
                    <a:gd name="T85" fmla="*/ 164 h 1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30" h="1815">
                      <a:moveTo>
                        <a:pt x="1437" y="164"/>
                      </a:moveTo>
                      <a:cubicBezTo>
                        <a:pt x="1517" y="223"/>
                        <a:pt x="1573" y="287"/>
                        <a:pt x="1623" y="373"/>
                      </a:cubicBezTo>
                      <a:cubicBezTo>
                        <a:pt x="1667" y="449"/>
                        <a:pt x="1692" y="520"/>
                        <a:pt x="1707" y="607"/>
                      </a:cubicBezTo>
                      <a:lnTo>
                        <a:pt x="1251" y="607"/>
                      </a:lnTo>
                      <a:cubicBezTo>
                        <a:pt x="1246" y="598"/>
                        <a:pt x="1242" y="590"/>
                        <a:pt x="1237" y="581"/>
                      </a:cubicBezTo>
                      <a:cubicBezTo>
                        <a:pt x="1206" y="527"/>
                        <a:pt x="1167" y="487"/>
                        <a:pt x="1112" y="455"/>
                      </a:cubicBezTo>
                      <a:cubicBezTo>
                        <a:pt x="1045" y="416"/>
                        <a:pt x="979" y="398"/>
                        <a:pt x="901" y="398"/>
                      </a:cubicBezTo>
                      <a:cubicBezTo>
                        <a:pt x="896" y="398"/>
                        <a:pt x="892" y="398"/>
                        <a:pt x="887" y="398"/>
                      </a:cubicBezTo>
                      <a:cubicBezTo>
                        <a:pt x="881" y="398"/>
                        <a:pt x="875" y="398"/>
                        <a:pt x="869" y="398"/>
                      </a:cubicBezTo>
                      <a:cubicBezTo>
                        <a:pt x="792" y="398"/>
                        <a:pt x="728" y="415"/>
                        <a:pt x="660" y="454"/>
                      </a:cubicBezTo>
                      <a:cubicBezTo>
                        <a:pt x="621" y="477"/>
                        <a:pt x="590" y="501"/>
                        <a:pt x="559" y="535"/>
                      </a:cubicBezTo>
                      <a:cubicBezTo>
                        <a:pt x="477" y="627"/>
                        <a:pt x="436" y="751"/>
                        <a:pt x="436" y="906"/>
                      </a:cubicBezTo>
                      <a:cubicBezTo>
                        <a:pt x="436" y="1075"/>
                        <a:pt x="479" y="1205"/>
                        <a:pt x="565" y="1296"/>
                      </a:cubicBezTo>
                      <a:cubicBezTo>
                        <a:pt x="652" y="1387"/>
                        <a:pt x="775" y="1432"/>
                        <a:pt x="934" y="1432"/>
                      </a:cubicBezTo>
                      <a:cubicBezTo>
                        <a:pt x="939" y="1433"/>
                        <a:pt x="942" y="1433"/>
                        <a:pt x="946" y="1433"/>
                      </a:cubicBezTo>
                      <a:cubicBezTo>
                        <a:pt x="1026" y="1433"/>
                        <a:pt x="1095" y="1414"/>
                        <a:pt x="1164" y="1374"/>
                      </a:cubicBezTo>
                      <a:cubicBezTo>
                        <a:pt x="1234" y="1334"/>
                        <a:pt x="1283" y="1284"/>
                        <a:pt x="1324" y="1215"/>
                      </a:cubicBezTo>
                      <a:cubicBezTo>
                        <a:pt x="1344" y="1179"/>
                        <a:pt x="1357" y="1147"/>
                        <a:pt x="1368" y="1107"/>
                      </a:cubicBezTo>
                      <a:lnTo>
                        <a:pt x="825" y="1107"/>
                      </a:lnTo>
                      <a:lnTo>
                        <a:pt x="825" y="798"/>
                      </a:lnTo>
                      <a:lnTo>
                        <a:pt x="1729" y="798"/>
                      </a:lnTo>
                      <a:lnTo>
                        <a:pt x="1729" y="1223"/>
                      </a:lnTo>
                      <a:cubicBezTo>
                        <a:pt x="1710" y="1283"/>
                        <a:pt x="1688" y="1333"/>
                        <a:pt x="1656" y="1387"/>
                      </a:cubicBezTo>
                      <a:cubicBezTo>
                        <a:pt x="1629" y="1434"/>
                        <a:pt x="1603" y="1471"/>
                        <a:pt x="1568" y="1513"/>
                      </a:cubicBezTo>
                      <a:cubicBezTo>
                        <a:pt x="1503" y="1590"/>
                        <a:pt x="1437" y="1645"/>
                        <a:pt x="1350" y="1695"/>
                      </a:cubicBezTo>
                      <a:cubicBezTo>
                        <a:pt x="1327" y="1708"/>
                        <a:pt x="1308" y="1718"/>
                        <a:pt x="1285" y="1729"/>
                      </a:cubicBezTo>
                      <a:cubicBezTo>
                        <a:pt x="1160" y="1788"/>
                        <a:pt x="1043" y="1814"/>
                        <a:pt x="905" y="1814"/>
                      </a:cubicBezTo>
                      <a:cubicBezTo>
                        <a:pt x="899" y="1814"/>
                        <a:pt x="895" y="1814"/>
                        <a:pt x="890" y="1814"/>
                      </a:cubicBezTo>
                      <a:cubicBezTo>
                        <a:pt x="882" y="1814"/>
                        <a:pt x="876" y="1814"/>
                        <a:pt x="868" y="1814"/>
                      </a:cubicBezTo>
                      <a:cubicBezTo>
                        <a:pt x="703" y="1814"/>
                        <a:pt x="563" y="1778"/>
                        <a:pt x="419" y="1699"/>
                      </a:cubicBezTo>
                      <a:cubicBezTo>
                        <a:pt x="417" y="1698"/>
                        <a:pt x="415" y="1697"/>
                        <a:pt x="413" y="1696"/>
                      </a:cubicBezTo>
                      <a:cubicBezTo>
                        <a:pt x="287" y="1624"/>
                        <a:pt x="198" y="1533"/>
                        <a:pt x="126" y="1408"/>
                      </a:cubicBezTo>
                      <a:cubicBezTo>
                        <a:pt x="120" y="1398"/>
                        <a:pt x="115" y="1389"/>
                        <a:pt x="109" y="1378"/>
                      </a:cubicBezTo>
                      <a:cubicBezTo>
                        <a:pt x="34" y="1231"/>
                        <a:pt x="0" y="1090"/>
                        <a:pt x="0" y="925"/>
                      </a:cubicBezTo>
                      <a:cubicBezTo>
                        <a:pt x="0" y="919"/>
                        <a:pt x="0" y="913"/>
                        <a:pt x="0" y="907"/>
                      </a:cubicBezTo>
                      <a:cubicBezTo>
                        <a:pt x="0" y="902"/>
                        <a:pt x="0" y="897"/>
                        <a:pt x="0" y="890"/>
                      </a:cubicBezTo>
                      <a:cubicBezTo>
                        <a:pt x="0" y="725"/>
                        <a:pt x="34" y="584"/>
                        <a:pt x="109" y="437"/>
                      </a:cubicBezTo>
                      <a:cubicBezTo>
                        <a:pt x="115" y="427"/>
                        <a:pt x="119" y="418"/>
                        <a:pt x="125" y="408"/>
                      </a:cubicBezTo>
                      <a:cubicBezTo>
                        <a:pt x="198" y="282"/>
                        <a:pt x="288" y="191"/>
                        <a:pt x="414" y="119"/>
                      </a:cubicBezTo>
                      <a:cubicBezTo>
                        <a:pt x="415" y="118"/>
                        <a:pt x="417" y="117"/>
                        <a:pt x="419" y="116"/>
                      </a:cubicBezTo>
                      <a:cubicBezTo>
                        <a:pt x="562" y="37"/>
                        <a:pt x="702" y="1"/>
                        <a:pt x="866" y="1"/>
                      </a:cubicBezTo>
                      <a:cubicBezTo>
                        <a:pt x="873" y="1"/>
                        <a:pt x="879" y="1"/>
                        <a:pt x="886" y="1"/>
                      </a:cubicBezTo>
                      <a:cubicBezTo>
                        <a:pt x="1109" y="0"/>
                        <a:pt x="1293" y="55"/>
                        <a:pt x="1437" y="1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160" name="Freeform 4">
                  <a:extLst>
                    <a:ext uri="{FF2B5EF4-FFF2-40B4-BE49-F238E27FC236}">
                      <a16:creationId xmlns:a16="http://schemas.microsoft.com/office/drawing/2014/main" id="{B3EF2CCF-1517-0A42-8147-0B7FCA1228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09064" y="3173112"/>
                  <a:ext cx="525838" cy="533572"/>
                </a:xfrm>
                <a:custGeom>
                  <a:avLst/>
                  <a:gdLst>
                    <a:gd name="T0" fmla="*/ 1357 w 1800"/>
                    <a:gd name="T1" fmla="*/ 117 h 1825"/>
                    <a:gd name="T2" fmla="*/ 1364 w 1800"/>
                    <a:gd name="T3" fmla="*/ 121 h 1825"/>
                    <a:gd name="T4" fmla="*/ 1675 w 1800"/>
                    <a:gd name="T5" fmla="*/ 432 h 1825"/>
                    <a:gd name="T6" fmla="*/ 1680 w 1800"/>
                    <a:gd name="T7" fmla="*/ 442 h 1825"/>
                    <a:gd name="T8" fmla="*/ 1799 w 1800"/>
                    <a:gd name="T9" fmla="*/ 897 h 1825"/>
                    <a:gd name="T10" fmla="*/ 1799 w 1800"/>
                    <a:gd name="T11" fmla="*/ 910 h 1825"/>
                    <a:gd name="T12" fmla="*/ 1799 w 1800"/>
                    <a:gd name="T13" fmla="*/ 924 h 1825"/>
                    <a:gd name="T14" fmla="*/ 1679 w 1800"/>
                    <a:gd name="T15" fmla="*/ 1381 h 1825"/>
                    <a:gd name="T16" fmla="*/ 1675 w 1800"/>
                    <a:gd name="T17" fmla="*/ 1389 h 1825"/>
                    <a:gd name="T18" fmla="*/ 1360 w 1800"/>
                    <a:gd name="T19" fmla="*/ 1704 h 1825"/>
                    <a:gd name="T20" fmla="*/ 1354 w 1800"/>
                    <a:gd name="T21" fmla="*/ 1707 h 1825"/>
                    <a:gd name="T22" fmla="*/ 900 w 1800"/>
                    <a:gd name="T23" fmla="*/ 1824 h 1825"/>
                    <a:gd name="T24" fmla="*/ 445 w 1800"/>
                    <a:gd name="T25" fmla="*/ 1707 h 1825"/>
                    <a:gd name="T26" fmla="*/ 439 w 1800"/>
                    <a:gd name="T27" fmla="*/ 1703 h 1825"/>
                    <a:gd name="T28" fmla="*/ 124 w 1800"/>
                    <a:gd name="T29" fmla="*/ 1388 h 1825"/>
                    <a:gd name="T30" fmla="*/ 120 w 1800"/>
                    <a:gd name="T31" fmla="*/ 1382 h 1825"/>
                    <a:gd name="T32" fmla="*/ 0 w 1800"/>
                    <a:gd name="T33" fmla="*/ 925 h 1825"/>
                    <a:gd name="T34" fmla="*/ 0 w 1800"/>
                    <a:gd name="T35" fmla="*/ 910 h 1825"/>
                    <a:gd name="T36" fmla="*/ 0 w 1800"/>
                    <a:gd name="T37" fmla="*/ 895 h 1825"/>
                    <a:gd name="T38" fmla="*/ 120 w 1800"/>
                    <a:gd name="T39" fmla="*/ 441 h 1825"/>
                    <a:gd name="T40" fmla="*/ 123 w 1800"/>
                    <a:gd name="T41" fmla="*/ 436 h 1825"/>
                    <a:gd name="T42" fmla="*/ 438 w 1800"/>
                    <a:gd name="T43" fmla="*/ 121 h 1825"/>
                    <a:gd name="T44" fmla="*/ 445 w 1800"/>
                    <a:gd name="T45" fmla="*/ 117 h 1825"/>
                    <a:gd name="T46" fmla="*/ 900 w 1800"/>
                    <a:gd name="T47" fmla="*/ 0 h 1825"/>
                    <a:gd name="T48" fmla="*/ 1356 w 1800"/>
                    <a:gd name="T49" fmla="*/ 117 h 1825"/>
                    <a:gd name="T50" fmla="*/ 1357 w 1800"/>
                    <a:gd name="T51" fmla="*/ 117 h 1825"/>
                    <a:gd name="T52" fmla="*/ 563 w 1800"/>
                    <a:gd name="T53" fmla="*/ 538 h 1825"/>
                    <a:gd name="T54" fmla="*/ 439 w 1800"/>
                    <a:gd name="T55" fmla="*/ 910 h 1825"/>
                    <a:gd name="T56" fmla="*/ 563 w 1800"/>
                    <a:gd name="T57" fmla="*/ 1282 h 1825"/>
                    <a:gd name="T58" fmla="*/ 900 w 1800"/>
                    <a:gd name="T59" fmla="*/ 1421 h 1825"/>
                    <a:gd name="T60" fmla="*/ 1235 w 1800"/>
                    <a:gd name="T61" fmla="*/ 1283 h 1825"/>
                    <a:gd name="T62" fmla="*/ 1361 w 1800"/>
                    <a:gd name="T63" fmla="*/ 912 h 1825"/>
                    <a:gd name="T64" fmla="*/ 1236 w 1800"/>
                    <a:gd name="T65" fmla="*/ 539 h 1825"/>
                    <a:gd name="T66" fmla="*/ 900 w 1800"/>
                    <a:gd name="T67" fmla="*/ 400 h 1825"/>
                    <a:gd name="T68" fmla="*/ 563 w 1800"/>
                    <a:gd name="T69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00" h="1825">
                      <a:moveTo>
                        <a:pt x="1357" y="117"/>
                      </a:moveTo>
                      <a:cubicBezTo>
                        <a:pt x="1359" y="118"/>
                        <a:pt x="1361" y="120"/>
                        <a:pt x="1364" y="121"/>
                      </a:cubicBezTo>
                      <a:cubicBezTo>
                        <a:pt x="1499" y="199"/>
                        <a:pt x="1597" y="297"/>
                        <a:pt x="1675" y="432"/>
                      </a:cubicBezTo>
                      <a:cubicBezTo>
                        <a:pt x="1677" y="436"/>
                        <a:pt x="1679" y="438"/>
                        <a:pt x="1680" y="442"/>
                      </a:cubicBezTo>
                      <a:cubicBezTo>
                        <a:pt x="1762" y="588"/>
                        <a:pt x="1799" y="730"/>
                        <a:pt x="1799" y="897"/>
                      </a:cubicBezTo>
                      <a:cubicBezTo>
                        <a:pt x="1799" y="901"/>
                        <a:pt x="1799" y="906"/>
                        <a:pt x="1799" y="910"/>
                      </a:cubicBezTo>
                      <a:cubicBezTo>
                        <a:pt x="1799" y="915"/>
                        <a:pt x="1799" y="919"/>
                        <a:pt x="1799" y="924"/>
                      </a:cubicBez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8" y="1383"/>
                        <a:pt x="1676" y="1386"/>
                        <a:pt x="1675" y="1389"/>
                      </a:cubicBezTo>
                      <a:cubicBezTo>
                        <a:pt x="1596" y="1526"/>
                        <a:pt x="1497" y="1624"/>
                        <a:pt x="1360" y="1704"/>
                      </a:cubicBezTo>
                      <a:cubicBezTo>
                        <a:pt x="1358" y="1705"/>
                        <a:pt x="1356" y="1706"/>
                        <a:pt x="1354" y="1707"/>
                      </a:cubicBez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4" y="1824"/>
                        <a:pt x="591" y="1787"/>
                        <a:pt x="445" y="1707"/>
                      </a:cubicBezTo>
                      <a:cubicBezTo>
                        <a:pt x="443" y="1706"/>
                        <a:pt x="441" y="1704"/>
                        <a:pt x="439" y="1703"/>
                      </a:cubicBezTo>
                      <a:cubicBezTo>
                        <a:pt x="301" y="1624"/>
                        <a:pt x="203" y="1525"/>
                        <a:pt x="124" y="1388"/>
                      </a:cubicBezTo>
                      <a:cubicBezTo>
                        <a:pt x="122" y="1386"/>
                        <a:pt x="121" y="1384"/>
                        <a:pt x="120" y="1382"/>
                      </a:cubicBezTo>
                      <a:cubicBezTo>
                        <a:pt x="38" y="1235"/>
                        <a:pt x="0" y="1093"/>
                        <a:pt x="0" y="925"/>
                      </a:cubicBezTo>
                      <a:cubicBezTo>
                        <a:pt x="0" y="920"/>
                        <a:pt x="0" y="915"/>
                        <a:pt x="0" y="910"/>
                      </a:cubicBezTo>
                      <a:cubicBezTo>
                        <a:pt x="0" y="905"/>
                        <a:pt x="0" y="901"/>
                        <a:pt x="0" y="895"/>
                      </a:cubicBezTo>
                      <a:cubicBezTo>
                        <a:pt x="0" y="728"/>
                        <a:pt x="38" y="586"/>
                        <a:pt x="120" y="441"/>
                      </a:cubicBezTo>
                      <a:cubicBezTo>
                        <a:pt x="121" y="439"/>
                        <a:pt x="122" y="438"/>
                        <a:pt x="123" y="436"/>
                      </a:cubicBezTo>
                      <a:cubicBezTo>
                        <a:pt x="202" y="299"/>
                        <a:pt x="301" y="200"/>
                        <a:pt x="438" y="121"/>
                      </a:cubicBezTo>
                      <a:cubicBezTo>
                        <a:pt x="440" y="120"/>
                        <a:pt x="442" y="118"/>
                        <a:pt x="445" y="117"/>
                      </a:cubicBezTo>
                      <a:cubicBezTo>
                        <a:pt x="591" y="36"/>
                        <a:pt x="733" y="0"/>
                        <a:pt x="900" y="0"/>
                      </a:cubicBezTo>
                      <a:cubicBezTo>
                        <a:pt x="1068" y="0"/>
                        <a:pt x="1210" y="36"/>
                        <a:pt x="1356" y="117"/>
                      </a:cubicBezTo>
                      <a:lnTo>
                        <a:pt x="1357" y="117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40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7" y="1375"/>
                        <a:pt x="759" y="1421"/>
                        <a:pt x="900" y="1421"/>
                      </a:cubicBezTo>
                      <a:cubicBezTo>
                        <a:pt x="1041" y="1421"/>
                        <a:pt x="1152" y="1375"/>
                        <a:pt x="1235" y="1283"/>
                      </a:cubicBezTo>
                      <a:cubicBezTo>
                        <a:pt x="1319" y="1191"/>
                        <a:pt x="1361" y="1068"/>
                        <a:pt x="1361" y="912"/>
                      </a:cubicBezTo>
                      <a:cubicBezTo>
                        <a:pt x="1361" y="755"/>
                        <a:pt x="1319" y="631"/>
                        <a:pt x="1236" y="539"/>
                      </a:cubicBezTo>
                      <a:cubicBezTo>
                        <a:pt x="1153" y="447"/>
                        <a:pt x="1041" y="400"/>
                        <a:pt x="900" y="400"/>
                      </a:cubicBezTo>
                      <a:cubicBezTo>
                        <a:pt x="759" y="399"/>
                        <a:pt x="647" y="446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</p:grp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38B8C402-8C9B-5845-BA56-BBC38CBBCB27}"/>
                  </a:ext>
                </a:extLst>
              </p:cNvPr>
              <p:cNvSpPr/>
              <p:nvPr/>
            </p:nvSpPr>
            <p:spPr>
              <a:xfrm>
                <a:off x="6603220" y="2702964"/>
                <a:ext cx="3349702" cy="1473869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161" name="ZoneTexte 160">
              <a:extLst>
                <a:ext uri="{FF2B5EF4-FFF2-40B4-BE49-F238E27FC236}">
                  <a16:creationId xmlns:a16="http://schemas.microsoft.com/office/drawing/2014/main" id="{68EAF62A-4505-814D-8067-9B98FCFE5FDE}"/>
                </a:ext>
              </a:extLst>
            </p:cNvPr>
            <p:cNvSpPr txBox="1"/>
            <p:nvPr/>
          </p:nvSpPr>
          <p:spPr>
            <a:xfrm>
              <a:off x="6348413" y="5436607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choisir un fond inapproprié</a:t>
              </a:r>
              <a:endParaRPr sz="900" dirty="0"/>
            </a:p>
          </p:txBody>
        </p:sp>
        <p:sp>
          <p:nvSpPr>
            <p:cNvPr id="169" name="ZoneTexte 168">
              <a:extLst>
                <a:ext uri="{FF2B5EF4-FFF2-40B4-BE49-F238E27FC236}">
                  <a16:creationId xmlns:a16="http://schemas.microsoft.com/office/drawing/2014/main" id="{58D10D33-7ADD-BF4A-9D15-0D44B8779D5E}"/>
                </a:ext>
              </a:extLst>
            </p:cNvPr>
            <p:cNvSpPr txBox="1"/>
            <p:nvPr/>
          </p:nvSpPr>
          <p:spPr>
            <a:xfrm>
              <a:off x="8976320" y="5436607"/>
              <a:ext cx="2032000" cy="2308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sz="900" dirty="0"/>
                <a:t>Ne pas choisir un fond inapproprié</a:t>
              </a:r>
            </a:p>
          </p:txBody>
        </p: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BF192AD1-9161-0B4C-8D8B-775ACB149A3B}"/>
                </a:ext>
              </a:extLst>
            </p:cNvPr>
            <p:cNvGrpSpPr/>
            <p:nvPr/>
          </p:nvGrpSpPr>
          <p:grpSpPr>
            <a:xfrm>
              <a:off x="8976320" y="2230938"/>
              <a:ext cx="1548678" cy="681418"/>
              <a:chOff x="8976320" y="2230938"/>
              <a:chExt cx="1548678" cy="68141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050B318-4640-2D46-986A-6EE30574E16B}"/>
                  </a:ext>
                </a:extLst>
              </p:cNvPr>
              <p:cNvSpPr/>
              <p:nvPr/>
            </p:nvSpPr>
            <p:spPr>
              <a:xfrm>
                <a:off x="8976320" y="2230938"/>
                <a:ext cx="1548678" cy="681418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grpSp>
            <p:nvGrpSpPr>
              <p:cNvPr id="185" name="Groupe 184">
                <a:extLst>
                  <a:ext uri="{FF2B5EF4-FFF2-40B4-BE49-F238E27FC236}">
                    <a16:creationId xmlns:a16="http://schemas.microsoft.com/office/drawing/2014/main" id="{BE465E7B-2410-F746-814D-ED070A6561AF}"/>
                  </a:ext>
                </a:extLst>
              </p:cNvPr>
              <p:cNvGrpSpPr/>
              <p:nvPr/>
            </p:nvGrpSpPr>
            <p:grpSpPr>
              <a:xfrm>
                <a:off x="9266375" y="2444662"/>
                <a:ext cx="977081" cy="246554"/>
                <a:chOff x="4725548" y="3286325"/>
                <a:chExt cx="977081" cy="246554"/>
              </a:xfrm>
            </p:grpSpPr>
            <p:pic>
              <p:nvPicPr>
                <p:cNvPr id="186" name="Image 185">
                  <a:extLst>
                    <a:ext uri="{FF2B5EF4-FFF2-40B4-BE49-F238E27FC236}">
                      <a16:creationId xmlns:a16="http://schemas.microsoft.com/office/drawing/2014/main" id="{24076282-5B6E-2A42-97F3-8C71A80E0E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rcRect l="46422" t="31034" r="45560" b="56310"/>
                <a:stretch>
                  <a:fillRect/>
                </a:stretch>
              </p:blipFill>
              <p:spPr>
                <a:xfrm>
                  <a:off x="5183767" y="3287649"/>
                  <a:ext cx="233443" cy="245228"/>
                </a:xfrm>
                <a:custGeom>
                  <a:avLst/>
                  <a:gdLst>
                    <a:gd name="connsiteX0" fmla="*/ 116924 w 233443"/>
                    <a:gd name="connsiteY0" fmla="*/ 2 h 245228"/>
                    <a:gd name="connsiteX1" fmla="*/ 119625 w 233443"/>
                    <a:gd name="connsiteY1" fmla="*/ 2 h 245228"/>
                    <a:gd name="connsiteX2" fmla="*/ 194018 w 233443"/>
                    <a:gd name="connsiteY2" fmla="*/ 22050 h 245228"/>
                    <a:gd name="connsiteX3" fmla="*/ 219132 w 233443"/>
                    <a:gd name="connsiteY3" fmla="*/ 50319 h 245228"/>
                    <a:gd name="connsiteX4" fmla="*/ 230473 w 233443"/>
                    <a:gd name="connsiteY4" fmla="*/ 81970 h 245228"/>
                    <a:gd name="connsiteX5" fmla="*/ 168905 w 233443"/>
                    <a:gd name="connsiteY5" fmla="*/ 81970 h 245228"/>
                    <a:gd name="connsiteX6" fmla="*/ 167015 w 233443"/>
                    <a:gd name="connsiteY6" fmla="*/ 78453 h 245228"/>
                    <a:gd name="connsiteX7" fmla="*/ 150138 w 233443"/>
                    <a:gd name="connsiteY7" fmla="*/ 61410 h 245228"/>
                    <a:gd name="connsiteX8" fmla="*/ 121650 w 233443"/>
                    <a:gd name="connsiteY8" fmla="*/ 53700 h 245228"/>
                    <a:gd name="connsiteX9" fmla="*/ 119760 w 233443"/>
                    <a:gd name="connsiteY9" fmla="*/ 53700 h 245228"/>
                    <a:gd name="connsiteX10" fmla="*/ 117329 w 233443"/>
                    <a:gd name="connsiteY10" fmla="*/ 53700 h 245228"/>
                    <a:gd name="connsiteX11" fmla="*/ 89111 w 233443"/>
                    <a:gd name="connsiteY11" fmla="*/ 61275 h 245228"/>
                    <a:gd name="connsiteX12" fmla="*/ 75474 w 233443"/>
                    <a:gd name="connsiteY12" fmla="*/ 72231 h 245228"/>
                    <a:gd name="connsiteX13" fmla="*/ 58867 w 233443"/>
                    <a:gd name="connsiteY13" fmla="*/ 122412 h 245228"/>
                    <a:gd name="connsiteX14" fmla="*/ 76284 w 233443"/>
                    <a:gd name="connsiteY14" fmla="*/ 175163 h 245228"/>
                    <a:gd name="connsiteX15" fmla="*/ 126105 w 233443"/>
                    <a:gd name="connsiteY15" fmla="*/ 193559 h 245228"/>
                    <a:gd name="connsiteX16" fmla="*/ 127726 w 233443"/>
                    <a:gd name="connsiteY16" fmla="*/ 193694 h 245228"/>
                    <a:gd name="connsiteX17" fmla="*/ 157159 w 233443"/>
                    <a:gd name="connsiteY17" fmla="*/ 185714 h 245228"/>
                    <a:gd name="connsiteX18" fmla="*/ 178762 w 233443"/>
                    <a:gd name="connsiteY18" fmla="*/ 164207 h 245228"/>
                    <a:gd name="connsiteX19" fmla="*/ 184702 w 233443"/>
                    <a:gd name="connsiteY19" fmla="*/ 149599 h 245228"/>
                    <a:gd name="connsiteX20" fmla="*/ 111389 w 233443"/>
                    <a:gd name="connsiteY20" fmla="*/ 149599 h 245228"/>
                    <a:gd name="connsiteX21" fmla="*/ 111389 w 233443"/>
                    <a:gd name="connsiteY21" fmla="*/ 107804 h 245228"/>
                    <a:gd name="connsiteX22" fmla="*/ 233443 w 233443"/>
                    <a:gd name="connsiteY22" fmla="*/ 107804 h 245228"/>
                    <a:gd name="connsiteX23" fmla="*/ 233443 w 233443"/>
                    <a:gd name="connsiteY23" fmla="*/ 165290 h 245228"/>
                    <a:gd name="connsiteX24" fmla="*/ 223587 w 233443"/>
                    <a:gd name="connsiteY24" fmla="*/ 187472 h 245228"/>
                    <a:gd name="connsiteX25" fmla="*/ 211706 w 233443"/>
                    <a:gd name="connsiteY25" fmla="*/ 204515 h 245228"/>
                    <a:gd name="connsiteX26" fmla="*/ 182272 w 233443"/>
                    <a:gd name="connsiteY26" fmla="*/ 229132 h 245228"/>
                    <a:gd name="connsiteX27" fmla="*/ 173496 w 233443"/>
                    <a:gd name="connsiteY27" fmla="*/ 233731 h 245228"/>
                    <a:gd name="connsiteX28" fmla="*/ 122190 w 233443"/>
                    <a:gd name="connsiteY28" fmla="*/ 245228 h 245228"/>
                    <a:gd name="connsiteX29" fmla="*/ 120165 w 233443"/>
                    <a:gd name="connsiteY29" fmla="*/ 245228 h 245228"/>
                    <a:gd name="connsiteX30" fmla="*/ 117194 w 233443"/>
                    <a:gd name="connsiteY30" fmla="*/ 245228 h 245228"/>
                    <a:gd name="connsiteX31" fmla="*/ 56572 w 233443"/>
                    <a:gd name="connsiteY31" fmla="*/ 229673 h 245228"/>
                    <a:gd name="connsiteX32" fmla="*/ 55762 w 233443"/>
                    <a:gd name="connsiteY32" fmla="*/ 229267 h 245228"/>
                    <a:gd name="connsiteX33" fmla="*/ 17012 w 233443"/>
                    <a:gd name="connsiteY33" fmla="*/ 190313 h 245228"/>
                    <a:gd name="connsiteX34" fmla="*/ 14717 w 233443"/>
                    <a:gd name="connsiteY34" fmla="*/ 186255 h 245228"/>
                    <a:gd name="connsiteX35" fmla="*/ 0 w 233443"/>
                    <a:gd name="connsiteY35" fmla="*/ 124982 h 245228"/>
                    <a:gd name="connsiteX36" fmla="*/ 0 w 233443"/>
                    <a:gd name="connsiteY36" fmla="*/ 122547 h 245228"/>
                    <a:gd name="connsiteX37" fmla="*/ 0 w 233443"/>
                    <a:gd name="connsiteY37" fmla="*/ 120248 h 245228"/>
                    <a:gd name="connsiteX38" fmla="*/ 14717 w 233443"/>
                    <a:gd name="connsiteY38" fmla="*/ 58976 h 245228"/>
                    <a:gd name="connsiteX39" fmla="*/ 16877 w 233443"/>
                    <a:gd name="connsiteY39" fmla="*/ 55053 h 245228"/>
                    <a:gd name="connsiteX40" fmla="*/ 55897 w 233443"/>
                    <a:gd name="connsiteY40" fmla="*/ 15963 h 245228"/>
                    <a:gd name="connsiteX41" fmla="*/ 56572 w 233443"/>
                    <a:gd name="connsiteY41" fmla="*/ 15557 h 245228"/>
                    <a:gd name="connsiteX42" fmla="*/ 116924 w 233443"/>
                    <a:gd name="connsiteY42" fmla="*/ 2 h 245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233443" h="245228">
                      <a:moveTo>
                        <a:pt x="116924" y="2"/>
                      </a:moveTo>
                      <a:cubicBezTo>
                        <a:pt x="117869" y="2"/>
                        <a:pt x="118679" y="2"/>
                        <a:pt x="119625" y="2"/>
                      </a:cubicBezTo>
                      <a:cubicBezTo>
                        <a:pt x="149733" y="-133"/>
                        <a:pt x="174576" y="7306"/>
                        <a:pt x="194018" y="22050"/>
                      </a:cubicBezTo>
                      <a:cubicBezTo>
                        <a:pt x="204820" y="30030"/>
                        <a:pt x="212381" y="38687"/>
                        <a:pt x="219132" y="50319"/>
                      </a:cubicBezTo>
                      <a:cubicBezTo>
                        <a:pt x="225072" y="60599"/>
                        <a:pt x="228448" y="70202"/>
                        <a:pt x="230473" y="81970"/>
                      </a:cubicBezTo>
                      <a:lnTo>
                        <a:pt x="168905" y="81970"/>
                      </a:lnTo>
                      <a:cubicBezTo>
                        <a:pt x="168230" y="80752"/>
                        <a:pt x="167690" y="79670"/>
                        <a:pt x="167015" y="78453"/>
                      </a:cubicBezTo>
                      <a:cubicBezTo>
                        <a:pt x="162830" y="71149"/>
                        <a:pt x="157564" y="65739"/>
                        <a:pt x="150138" y="61410"/>
                      </a:cubicBezTo>
                      <a:cubicBezTo>
                        <a:pt x="141092" y="56135"/>
                        <a:pt x="132181" y="53700"/>
                        <a:pt x="121650" y="53700"/>
                      </a:cubicBezTo>
                      <a:cubicBezTo>
                        <a:pt x="120975" y="53700"/>
                        <a:pt x="120435" y="53700"/>
                        <a:pt x="119760" y="53700"/>
                      </a:cubicBezTo>
                      <a:cubicBezTo>
                        <a:pt x="118950" y="53700"/>
                        <a:pt x="118139" y="53700"/>
                        <a:pt x="117329" y="53700"/>
                      </a:cubicBezTo>
                      <a:cubicBezTo>
                        <a:pt x="106933" y="53700"/>
                        <a:pt x="98292" y="56000"/>
                        <a:pt x="89111" y="61275"/>
                      </a:cubicBezTo>
                      <a:cubicBezTo>
                        <a:pt x="83845" y="64386"/>
                        <a:pt x="79660" y="67632"/>
                        <a:pt x="75474" y="72231"/>
                      </a:cubicBezTo>
                      <a:cubicBezTo>
                        <a:pt x="64403" y="84675"/>
                        <a:pt x="58867" y="101447"/>
                        <a:pt x="58867" y="122412"/>
                      </a:cubicBezTo>
                      <a:cubicBezTo>
                        <a:pt x="58867" y="145271"/>
                        <a:pt x="64673" y="162855"/>
                        <a:pt x="76284" y="175163"/>
                      </a:cubicBezTo>
                      <a:cubicBezTo>
                        <a:pt x="88031" y="187472"/>
                        <a:pt x="104638" y="193559"/>
                        <a:pt x="126105" y="193559"/>
                      </a:cubicBezTo>
                      <a:cubicBezTo>
                        <a:pt x="126780" y="193694"/>
                        <a:pt x="127185" y="193694"/>
                        <a:pt x="127726" y="193694"/>
                      </a:cubicBezTo>
                      <a:cubicBezTo>
                        <a:pt x="138527" y="193694"/>
                        <a:pt x="147843" y="191124"/>
                        <a:pt x="157159" y="185714"/>
                      </a:cubicBezTo>
                      <a:cubicBezTo>
                        <a:pt x="166610" y="180303"/>
                        <a:pt x="173226" y="173540"/>
                        <a:pt x="178762" y="164207"/>
                      </a:cubicBezTo>
                      <a:cubicBezTo>
                        <a:pt x="181462" y="159338"/>
                        <a:pt x="183217" y="155010"/>
                        <a:pt x="184702" y="149599"/>
                      </a:cubicBezTo>
                      <a:lnTo>
                        <a:pt x="111389" y="149599"/>
                      </a:lnTo>
                      <a:lnTo>
                        <a:pt x="111389" y="107804"/>
                      </a:lnTo>
                      <a:lnTo>
                        <a:pt x="233443" y="107804"/>
                      </a:lnTo>
                      <a:lnTo>
                        <a:pt x="233443" y="165290"/>
                      </a:lnTo>
                      <a:cubicBezTo>
                        <a:pt x="230878" y="173405"/>
                        <a:pt x="227908" y="180168"/>
                        <a:pt x="223587" y="187472"/>
                      </a:cubicBezTo>
                      <a:cubicBezTo>
                        <a:pt x="219942" y="193829"/>
                        <a:pt x="216431" y="198834"/>
                        <a:pt x="211706" y="204515"/>
                      </a:cubicBezTo>
                      <a:cubicBezTo>
                        <a:pt x="202930" y="214930"/>
                        <a:pt x="194018" y="222369"/>
                        <a:pt x="182272" y="229132"/>
                      </a:cubicBezTo>
                      <a:cubicBezTo>
                        <a:pt x="179167" y="230890"/>
                        <a:pt x="176601" y="232243"/>
                        <a:pt x="173496" y="233731"/>
                      </a:cubicBezTo>
                      <a:cubicBezTo>
                        <a:pt x="156619" y="241711"/>
                        <a:pt x="140822" y="245228"/>
                        <a:pt x="122190" y="245228"/>
                      </a:cubicBezTo>
                      <a:cubicBezTo>
                        <a:pt x="121380" y="245228"/>
                        <a:pt x="120840" y="245228"/>
                        <a:pt x="120165" y="245228"/>
                      </a:cubicBezTo>
                      <a:cubicBezTo>
                        <a:pt x="119085" y="245228"/>
                        <a:pt x="118274" y="245228"/>
                        <a:pt x="117194" y="245228"/>
                      </a:cubicBezTo>
                      <a:cubicBezTo>
                        <a:pt x="94917" y="245228"/>
                        <a:pt x="76014" y="240359"/>
                        <a:pt x="56572" y="229673"/>
                      </a:cubicBezTo>
                      <a:cubicBezTo>
                        <a:pt x="56302" y="229538"/>
                        <a:pt x="56032" y="229403"/>
                        <a:pt x="55762" y="229267"/>
                      </a:cubicBezTo>
                      <a:cubicBezTo>
                        <a:pt x="38750" y="219529"/>
                        <a:pt x="26733" y="207220"/>
                        <a:pt x="17012" y="190313"/>
                      </a:cubicBezTo>
                      <a:cubicBezTo>
                        <a:pt x="16202" y="188960"/>
                        <a:pt x="15527" y="187743"/>
                        <a:pt x="14717" y="186255"/>
                      </a:cubicBezTo>
                      <a:cubicBezTo>
                        <a:pt x="4591" y="166372"/>
                        <a:pt x="0" y="147300"/>
                        <a:pt x="0" y="124982"/>
                      </a:cubicBezTo>
                      <a:cubicBezTo>
                        <a:pt x="0" y="124171"/>
                        <a:pt x="0" y="123359"/>
                        <a:pt x="0" y="122547"/>
                      </a:cubicBezTo>
                      <a:cubicBezTo>
                        <a:pt x="0" y="121871"/>
                        <a:pt x="0" y="121195"/>
                        <a:pt x="0" y="120248"/>
                      </a:cubicBezTo>
                      <a:cubicBezTo>
                        <a:pt x="0" y="97930"/>
                        <a:pt x="4591" y="78859"/>
                        <a:pt x="14717" y="58976"/>
                      </a:cubicBezTo>
                      <a:cubicBezTo>
                        <a:pt x="15527" y="57623"/>
                        <a:pt x="16067" y="56406"/>
                        <a:pt x="16877" y="55053"/>
                      </a:cubicBezTo>
                      <a:cubicBezTo>
                        <a:pt x="26733" y="38010"/>
                        <a:pt x="38885" y="25702"/>
                        <a:pt x="55897" y="15963"/>
                      </a:cubicBezTo>
                      <a:cubicBezTo>
                        <a:pt x="56032" y="15828"/>
                        <a:pt x="56302" y="15692"/>
                        <a:pt x="56572" y="15557"/>
                      </a:cubicBezTo>
                      <a:cubicBezTo>
                        <a:pt x="75879" y="4872"/>
                        <a:pt x="94782" y="2"/>
                        <a:pt x="116924" y="2"/>
                      </a:cubicBezTo>
                      <a:close/>
                    </a:path>
                  </a:pathLst>
                </a:custGeom>
              </p:spPr>
            </p:pic>
            <p:pic>
              <p:nvPicPr>
                <p:cNvPr id="187" name="Image 186">
                  <a:extLst>
                    <a:ext uri="{FF2B5EF4-FFF2-40B4-BE49-F238E27FC236}">
                      <a16:creationId xmlns:a16="http://schemas.microsoft.com/office/drawing/2014/main" id="{5421F6C6-B95A-1E45-A987-97DFA33EF8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rcRect l="36598" t="30965" r="55056" b="56310"/>
                <a:stretch>
                  <a:fillRect/>
                </a:stretch>
              </p:blipFill>
              <p:spPr>
                <a:xfrm>
                  <a:off x="4897753" y="3286325"/>
                  <a:ext cx="242977" cy="246553"/>
                </a:xfrm>
                <a:custGeom>
                  <a:avLst/>
                  <a:gdLst>
                    <a:gd name="connsiteX0" fmla="*/ 121556 w 242977"/>
                    <a:gd name="connsiteY0" fmla="*/ 53934 h 246553"/>
                    <a:gd name="connsiteX1" fmla="*/ 76040 w 242977"/>
                    <a:gd name="connsiteY1" fmla="*/ 72722 h 246553"/>
                    <a:gd name="connsiteX2" fmla="*/ 59293 w 242977"/>
                    <a:gd name="connsiteY2" fmla="*/ 123006 h 246553"/>
                    <a:gd name="connsiteX3" fmla="*/ 76040 w 242977"/>
                    <a:gd name="connsiteY3" fmla="*/ 173290 h 246553"/>
                    <a:gd name="connsiteX4" fmla="*/ 121556 w 242977"/>
                    <a:gd name="connsiteY4" fmla="*/ 192079 h 246553"/>
                    <a:gd name="connsiteX5" fmla="*/ 166802 w 242977"/>
                    <a:gd name="connsiteY5" fmla="*/ 173290 h 246553"/>
                    <a:gd name="connsiteX6" fmla="*/ 183820 w 242977"/>
                    <a:gd name="connsiteY6" fmla="*/ 123006 h 246553"/>
                    <a:gd name="connsiteX7" fmla="*/ 166937 w 242977"/>
                    <a:gd name="connsiteY7" fmla="*/ 72722 h 246553"/>
                    <a:gd name="connsiteX8" fmla="*/ 121556 w 242977"/>
                    <a:gd name="connsiteY8" fmla="*/ 53934 h 246553"/>
                    <a:gd name="connsiteX9" fmla="*/ 115208 w 242977"/>
                    <a:gd name="connsiteY9" fmla="*/ 0 h 246553"/>
                    <a:gd name="connsiteX10" fmla="*/ 128039 w 242977"/>
                    <a:gd name="connsiteY10" fmla="*/ 0 h 246553"/>
                    <a:gd name="connsiteX11" fmla="*/ 183280 w 242977"/>
                    <a:gd name="connsiteY11" fmla="*/ 15680 h 246553"/>
                    <a:gd name="connsiteX12" fmla="*/ 183415 w 242977"/>
                    <a:gd name="connsiteY12" fmla="*/ 15815 h 246553"/>
                    <a:gd name="connsiteX13" fmla="*/ 184360 w 242977"/>
                    <a:gd name="connsiteY13" fmla="*/ 16356 h 246553"/>
                    <a:gd name="connsiteX14" fmla="*/ 226500 w 242977"/>
                    <a:gd name="connsiteY14" fmla="*/ 58529 h 246553"/>
                    <a:gd name="connsiteX15" fmla="*/ 227175 w 242977"/>
                    <a:gd name="connsiteY15" fmla="*/ 59746 h 246553"/>
                    <a:gd name="connsiteX16" fmla="*/ 242977 w 242977"/>
                    <a:gd name="connsiteY16" fmla="*/ 120843 h 246553"/>
                    <a:gd name="connsiteX17" fmla="*/ 242977 w 242977"/>
                    <a:gd name="connsiteY17" fmla="*/ 123006 h 246553"/>
                    <a:gd name="connsiteX18" fmla="*/ 242977 w 242977"/>
                    <a:gd name="connsiteY18" fmla="*/ 124899 h 246553"/>
                    <a:gd name="connsiteX19" fmla="*/ 226770 w 242977"/>
                    <a:gd name="connsiteY19" fmla="*/ 186672 h 246553"/>
                    <a:gd name="connsiteX20" fmla="*/ 226094 w 242977"/>
                    <a:gd name="connsiteY20" fmla="*/ 187753 h 246553"/>
                    <a:gd name="connsiteX21" fmla="*/ 183685 w 242977"/>
                    <a:gd name="connsiteY21" fmla="*/ 230332 h 246553"/>
                    <a:gd name="connsiteX22" fmla="*/ 182874 w 242977"/>
                    <a:gd name="connsiteY22" fmla="*/ 230738 h 246553"/>
                    <a:gd name="connsiteX23" fmla="*/ 121556 w 242977"/>
                    <a:gd name="connsiteY23" fmla="*/ 246553 h 246553"/>
                    <a:gd name="connsiteX24" fmla="*/ 60103 w 242977"/>
                    <a:gd name="connsiteY24" fmla="*/ 230738 h 246553"/>
                    <a:gd name="connsiteX25" fmla="*/ 59428 w 242977"/>
                    <a:gd name="connsiteY25" fmla="*/ 230332 h 246553"/>
                    <a:gd name="connsiteX26" fmla="*/ 16748 w 242977"/>
                    <a:gd name="connsiteY26" fmla="*/ 187753 h 246553"/>
                    <a:gd name="connsiteX27" fmla="*/ 16208 w 242977"/>
                    <a:gd name="connsiteY27" fmla="*/ 186672 h 246553"/>
                    <a:gd name="connsiteX28" fmla="*/ 0 w 242977"/>
                    <a:gd name="connsiteY28" fmla="*/ 124763 h 246553"/>
                    <a:gd name="connsiteX29" fmla="*/ 0 w 242977"/>
                    <a:gd name="connsiteY29" fmla="*/ 123006 h 246553"/>
                    <a:gd name="connsiteX30" fmla="*/ 0 w 242977"/>
                    <a:gd name="connsiteY30" fmla="*/ 121114 h 246553"/>
                    <a:gd name="connsiteX31" fmla="*/ 16208 w 242977"/>
                    <a:gd name="connsiteY31" fmla="*/ 59611 h 246553"/>
                    <a:gd name="connsiteX32" fmla="*/ 16613 w 242977"/>
                    <a:gd name="connsiteY32" fmla="*/ 58800 h 246553"/>
                    <a:gd name="connsiteX33" fmla="*/ 59158 w 242977"/>
                    <a:gd name="connsiteY33" fmla="*/ 16221 h 246553"/>
                    <a:gd name="connsiteX34" fmla="*/ 60103 w 242977"/>
                    <a:gd name="connsiteY34" fmla="*/ 15680 h 246553"/>
                    <a:gd name="connsiteX35" fmla="*/ 115208 w 242977"/>
                    <a:gd name="connsiteY35" fmla="*/ 0 h 246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242977" h="246553">
                      <a:moveTo>
                        <a:pt x="121556" y="53934"/>
                      </a:moveTo>
                      <a:cubicBezTo>
                        <a:pt x="102377" y="53934"/>
                        <a:pt x="87250" y="60151"/>
                        <a:pt x="76040" y="72722"/>
                      </a:cubicBezTo>
                      <a:cubicBezTo>
                        <a:pt x="64830" y="85023"/>
                        <a:pt x="59293" y="101649"/>
                        <a:pt x="59293" y="123006"/>
                      </a:cubicBezTo>
                      <a:cubicBezTo>
                        <a:pt x="59293" y="144228"/>
                        <a:pt x="64830" y="160989"/>
                        <a:pt x="76040" y="173290"/>
                      </a:cubicBezTo>
                      <a:cubicBezTo>
                        <a:pt x="87250" y="185861"/>
                        <a:pt x="102377" y="192079"/>
                        <a:pt x="121556" y="192079"/>
                      </a:cubicBezTo>
                      <a:cubicBezTo>
                        <a:pt x="140600" y="192079"/>
                        <a:pt x="155592" y="185726"/>
                        <a:pt x="166802" y="173290"/>
                      </a:cubicBezTo>
                      <a:cubicBezTo>
                        <a:pt x="178012" y="160854"/>
                        <a:pt x="183685" y="144093"/>
                        <a:pt x="183820" y="123006"/>
                      </a:cubicBezTo>
                      <a:cubicBezTo>
                        <a:pt x="183820" y="101784"/>
                        <a:pt x="178147" y="85158"/>
                        <a:pt x="166937" y="72722"/>
                      </a:cubicBezTo>
                      <a:cubicBezTo>
                        <a:pt x="155727" y="60287"/>
                        <a:pt x="140600" y="53934"/>
                        <a:pt x="121556" y="53934"/>
                      </a:cubicBezTo>
                      <a:close/>
                      <a:moveTo>
                        <a:pt x="115208" y="0"/>
                      </a:moveTo>
                      <a:lnTo>
                        <a:pt x="128039" y="0"/>
                      </a:lnTo>
                      <a:cubicBezTo>
                        <a:pt x="147893" y="811"/>
                        <a:pt x="165316" y="5813"/>
                        <a:pt x="183280" y="15680"/>
                      </a:cubicBezTo>
                      <a:lnTo>
                        <a:pt x="183415" y="15815"/>
                      </a:lnTo>
                      <a:cubicBezTo>
                        <a:pt x="183820" y="15950"/>
                        <a:pt x="184090" y="16221"/>
                        <a:pt x="184360" y="16356"/>
                      </a:cubicBezTo>
                      <a:cubicBezTo>
                        <a:pt x="202729" y="26899"/>
                        <a:pt x="215830" y="40146"/>
                        <a:pt x="226500" y="58529"/>
                      </a:cubicBezTo>
                      <a:cubicBezTo>
                        <a:pt x="226770" y="58935"/>
                        <a:pt x="226905" y="59340"/>
                        <a:pt x="227175" y="59746"/>
                      </a:cubicBezTo>
                      <a:cubicBezTo>
                        <a:pt x="238115" y="79346"/>
                        <a:pt x="242977" y="98405"/>
                        <a:pt x="242977" y="120843"/>
                      </a:cubicBezTo>
                      <a:lnTo>
                        <a:pt x="242977" y="123006"/>
                      </a:lnTo>
                      <a:lnTo>
                        <a:pt x="242977" y="124899"/>
                      </a:lnTo>
                      <a:cubicBezTo>
                        <a:pt x="242977" y="147607"/>
                        <a:pt x="237980" y="166802"/>
                        <a:pt x="226770" y="186672"/>
                      </a:cubicBezTo>
                      <a:cubicBezTo>
                        <a:pt x="226500" y="187077"/>
                        <a:pt x="226365" y="187348"/>
                        <a:pt x="226094" y="187753"/>
                      </a:cubicBezTo>
                      <a:cubicBezTo>
                        <a:pt x="215424" y="206272"/>
                        <a:pt x="202188" y="219654"/>
                        <a:pt x="183685" y="230332"/>
                      </a:cubicBezTo>
                      <a:lnTo>
                        <a:pt x="182874" y="230738"/>
                      </a:lnTo>
                      <a:cubicBezTo>
                        <a:pt x="163155" y="241552"/>
                        <a:pt x="144112" y="246553"/>
                        <a:pt x="121556" y="246553"/>
                      </a:cubicBezTo>
                      <a:cubicBezTo>
                        <a:pt x="99001" y="246553"/>
                        <a:pt x="79822" y="241552"/>
                        <a:pt x="60103" y="230738"/>
                      </a:cubicBezTo>
                      <a:cubicBezTo>
                        <a:pt x="59833" y="230603"/>
                        <a:pt x="59563" y="230468"/>
                        <a:pt x="59428" y="230332"/>
                      </a:cubicBezTo>
                      <a:cubicBezTo>
                        <a:pt x="40789" y="219519"/>
                        <a:pt x="27553" y="206272"/>
                        <a:pt x="16748" y="187753"/>
                      </a:cubicBezTo>
                      <a:cubicBezTo>
                        <a:pt x="16613" y="187348"/>
                        <a:pt x="16343" y="186942"/>
                        <a:pt x="16208" y="186672"/>
                      </a:cubicBezTo>
                      <a:cubicBezTo>
                        <a:pt x="4998" y="166802"/>
                        <a:pt x="0" y="147472"/>
                        <a:pt x="0" y="124763"/>
                      </a:cubicBezTo>
                      <a:lnTo>
                        <a:pt x="0" y="123006"/>
                      </a:lnTo>
                      <a:lnTo>
                        <a:pt x="0" y="121114"/>
                      </a:lnTo>
                      <a:cubicBezTo>
                        <a:pt x="0" y="98540"/>
                        <a:pt x="4998" y="79211"/>
                        <a:pt x="16208" y="59611"/>
                      </a:cubicBezTo>
                      <a:lnTo>
                        <a:pt x="16613" y="58800"/>
                      </a:lnTo>
                      <a:cubicBezTo>
                        <a:pt x="27283" y="40281"/>
                        <a:pt x="40654" y="26899"/>
                        <a:pt x="59158" y="16221"/>
                      </a:cubicBezTo>
                      <a:cubicBezTo>
                        <a:pt x="59563" y="15950"/>
                        <a:pt x="59833" y="15815"/>
                        <a:pt x="60103" y="15680"/>
                      </a:cubicBezTo>
                      <a:cubicBezTo>
                        <a:pt x="77931" y="5813"/>
                        <a:pt x="95354" y="811"/>
                        <a:pt x="115208" y="0"/>
                      </a:cubicBezTo>
                      <a:close/>
                    </a:path>
                  </a:pathLst>
                </a:custGeom>
              </p:spPr>
            </p:pic>
            <p:pic>
              <p:nvPicPr>
                <p:cNvPr id="188" name="Image 187">
                  <a:extLst>
                    <a:ext uri="{FF2B5EF4-FFF2-40B4-BE49-F238E27FC236}">
                      <a16:creationId xmlns:a16="http://schemas.microsoft.com/office/drawing/2014/main" id="{AF438670-510E-9240-A0BC-923283E599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rcRect l="30683" t="31150" r="64655" b="56433"/>
                <a:stretch>
                  <a:fillRect/>
                </a:stretch>
              </p:blipFill>
              <p:spPr>
                <a:xfrm>
                  <a:off x="4725548" y="3289900"/>
                  <a:ext cx="135722" cy="240594"/>
                </a:xfrm>
                <a:custGeom>
                  <a:avLst/>
                  <a:gdLst>
                    <a:gd name="connsiteX0" fmla="*/ 0 w 135722"/>
                    <a:gd name="connsiteY0" fmla="*/ 0 h 240594"/>
                    <a:gd name="connsiteX1" fmla="*/ 58205 w 135722"/>
                    <a:gd name="connsiteY1" fmla="*/ 0 h 240594"/>
                    <a:gd name="connsiteX2" fmla="*/ 58205 w 135722"/>
                    <a:gd name="connsiteY2" fmla="*/ 195964 h 240594"/>
                    <a:gd name="connsiteX3" fmla="*/ 135722 w 135722"/>
                    <a:gd name="connsiteY3" fmla="*/ 195964 h 240594"/>
                    <a:gd name="connsiteX4" fmla="*/ 135722 w 135722"/>
                    <a:gd name="connsiteY4" fmla="*/ 240594 h 240594"/>
                    <a:gd name="connsiteX5" fmla="*/ 0 w 135722"/>
                    <a:gd name="connsiteY5" fmla="*/ 240594 h 24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722" h="240594">
                      <a:moveTo>
                        <a:pt x="0" y="0"/>
                      </a:moveTo>
                      <a:lnTo>
                        <a:pt x="58205" y="0"/>
                      </a:lnTo>
                      <a:lnTo>
                        <a:pt x="58205" y="195964"/>
                      </a:lnTo>
                      <a:lnTo>
                        <a:pt x="135722" y="195964"/>
                      </a:lnTo>
                      <a:lnTo>
                        <a:pt x="135722" y="240594"/>
                      </a:lnTo>
                      <a:lnTo>
                        <a:pt x="0" y="240594"/>
                      </a:lnTo>
                      <a:close/>
                    </a:path>
                  </a:pathLst>
                </a:custGeom>
              </p:spPr>
            </p:pic>
            <p:sp>
              <p:nvSpPr>
                <p:cNvPr id="189" name="Forme libre 188">
                  <a:extLst>
                    <a:ext uri="{FF2B5EF4-FFF2-40B4-BE49-F238E27FC236}">
                      <a16:creationId xmlns:a16="http://schemas.microsoft.com/office/drawing/2014/main" id="{00EE9FDB-6F9D-014E-BE7A-BD5B08B5AD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59652" y="3286326"/>
                  <a:ext cx="242977" cy="246553"/>
                </a:xfrm>
                <a:custGeom>
                  <a:avLst/>
                  <a:gdLst>
                    <a:gd name="connsiteX0" fmla="*/ 121556 w 242977"/>
                    <a:gd name="connsiteY0" fmla="*/ 54069 h 246553"/>
                    <a:gd name="connsiteX1" fmla="*/ 76040 w 242977"/>
                    <a:gd name="connsiteY1" fmla="*/ 72722 h 246553"/>
                    <a:gd name="connsiteX2" fmla="*/ 59293 w 242977"/>
                    <a:gd name="connsiteY2" fmla="*/ 123006 h 246553"/>
                    <a:gd name="connsiteX3" fmla="*/ 76040 w 242977"/>
                    <a:gd name="connsiteY3" fmla="*/ 173290 h 246553"/>
                    <a:gd name="connsiteX4" fmla="*/ 121556 w 242977"/>
                    <a:gd name="connsiteY4" fmla="*/ 192079 h 246553"/>
                    <a:gd name="connsiteX5" fmla="*/ 166802 w 242977"/>
                    <a:gd name="connsiteY5" fmla="*/ 173425 h 246553"/>
                    <a:gd name="connsiteX6" fmla="*/ 183820 w 242977"/>
                    <a:gd name="connsiteY6" fmla="*/ 123277 h 246553"/>
                    <a:gd name="connsiteX7" fmla="*/ 166937 w 242977"/>
                    <a:gd name="connsiteY7" fmla="*/ 72858 h 246553"/>
                    <a:gd name="connsiteX8" fmla="*/ 121556 w 242977"/>
                    <a:gd name="connsiteY8" fmla="*/ 54069 h 246553"/>
                    <a:gd name="connsiteX9" fmla="*/ 121556 w 242977"/>
                    <a:gd name="connsiteY9" fmla="*/ 0 h 246553"/>
                    <a:gd name="connsiteX10" fmla="*/ 183145 w 242977"/>
                    <a:gd name="connsiteY10" fmla="*/ 15815 h 246553"/>
                    <a:gd name="connsiteX11" fmla="*/ 183280 w 242977"/>
                    <a:gd name="connsiteY11" fmla="*/ 15815 h 246553"/>
                    <a:gd name="connsiteX12" fmla="*/ 184225 w 242977"/>
                    <a:gd name="connsiteY12" fmla="*/ 16356 h 246553"/>
                    <a:gd name="connsiteX13" fmla="*/ 226229 w 242977"/>
                    <a:gd name="connsiteY13" fmla="*/ 58394 h 246553"/>
                    <a:gd name="connsiteX14" fmla="*/ 226905 w 242977"/>
                    <a:gd name="connsiteY14" fmla="*/ 59746 h 246553"/>
                    <a:gd name="connsiteX15" fmla="*/ 242977 w 242977"/>
                    <a:gd name="connsiteY15" fmla="*/ 121249 h 246553"/>
                    <a:gd name="connsiteX16" fmla="*/ 242977 w 242977"/>
                    <a:gd name="connsiteY16" fmla="*/ 123006 h 246553"/>
                    <a:gd name="connsiteX17" fmla="*/ 242977 w 242977"/>
                    <a:gd name="connsiteY17" fmla="*/ 124899 h 246553"/>
                    <a:gd name="connsiteX18" fmla="*/ 226770 w 242977"/>
                    <a:gd name="connsiteY18" fmla="*/ 186672 h 246553"/>
                    <a:gd name="connsiteX19" fmla="*/ 226229 w 242977"/>
                    <a:gd name="connsiteY19" fmla="*/ 187753 h 246553"/>
                    <a:gd name="connsiteX20" fmla="*/ 183685 w 242977"/>
                    <a:gd name="connsiteY20" fmla="*/ 230332 h 246553"/>
                    <a:gd name="connsiteX21" fmla="*/ 182874 w 242977"/>
                    <a:gd name="connsiteY21" fmla="*/ 230738 h 246553"/>
                    <a:gd name="connsiteX22" fmla="*/ 121556 w 242977"/>
                    <a:gd name="connsiteY22" fmla="*/ 246553 h 246553"/>
                    <a:gd name="connsiteX23" fmla="*/ 60103 w 242977"/>
                    <a:gd name="connsiteY23" fmla="*/ 230738 h 246553"/>
                    <a:gd name="connsiteX24" fmla="*/ 59293 w 242977"/>
                    <a:gd name="connsiteY24" fmla="*/ 230197 h 246553"/>
                    <a:gd name="connsiteX25" fmla="*/ 16748 w 242977"/>
                    <a:gd name="connsiteY25" fmla="*/ 187618 h 246553"/>
                    <a:gd name="connsiteX26" fmla="*/ 16208 w 242977"/>
                    <a:gd name="connsiteY26" fmla="*/ 186807 h 246553"/>
                    <a:gd name="connsiteX27" fmla="*/ 0 w 242977"/>
                    <a:gd name="connsiteY27" fmla="*/ 125034 h 246553"/>
                    <a:gd name="connsiteX28" fmla="*/ 0 w 242977"/>
                    <a:gd name="connsiteY28" fmla="*/ 123006 h 246553"/>
                    <a:gd name="connsiteX29" fmla="*/ 0 w 242977"/>
                    <a:gd name="connsiteY29" fmla="*/ 120979 h 246553"/>
                    <a:gd name="connsiteX30" fmla="*/ 16208 w 242977"/>
                    <a:gd name="connsiteY30" fmla="*/ 59611 h 246553"/>
                    <a:gd name="connsiteX31" fmla="*/ 16613 w 242977"/>
                    <a:gd name="connsiteY31" fmla="*/ 58935 h 246553"/>
                    <a:gd name="connsiteX32" fmla="*/ 59158 w 242977"/>
                    <a:gd name="connsiteY32" fmla="*/ 16356 h 246553"/>
                    <a:gd name="connsiteX33" fmla="*/ 60103 w 242977"/>
                    <a:gd name="connsiteY33" fmla="*/ 15815 h 246553"/>
                    <a:gd name="connsiteX34" fmla="*/ 121556 w 242977"/>
                    <a:gd name="connsiteY34" fmla="*/ 0 h 246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242977" h="246553">
                      <a:moveTo>
                        <a:pt x="121556" y="54069"/>
                      </a:moveTo>
                      <a:cubicBezTo>
                        <a:pt x="102512" y="53934"/>
                        <a:pt x="87386" y="60287"/>
                        <a:pt x="76040" y="72722"/>
                      </a:cubicBezTo>
                      <a:cubicBezTo>
                        <a:pt x="64830" y="85023"/>
                        <a:pt x="59428" y="101649"/>
                        <a:pt x="59293" y="123006"/>
                      </a:cubicBezTo>
                      <a:cubicBezTo>
                        <a:pt x="59293" y="144228"/>
                        <a:pt x="64830" y="160989"/>
                        <a:pt x="76040" y="173290"/>
                      </a:cubicBezTo>
                      <a:cubicBezTo>
                        <a:pt x="87386" y="185861"/>
                        <a:pt x="102512" y="192079"/>
                        <a:pt x="121556" y="192079"/>
                      </a:cubicBezTo>
                      <a:cubicBezTo>
                        <a:pt x="140600" y="192079"/>
                        <a:pt x="155592" y="185861"/>
                        <a:pt x="166802" y="173425"/>
                      </a:cubicBezTo>
                      <a:cubicBezTo>
                        <a:pt x="178147" y="160989"/>
                        <a:pt x="183820" y="144363"/>
                        <a:pt x="183820" y="123277"/>
                      </a:cubicBezTo>
                      <a:cubicBezTo>
                        <a:pt x="183820" y="102055"/>
                        <a:pt x="178147" y="85293"/>
                        <a:pt x="166937" y="72858"/>
                      </a:cubicBezTo>
                      <a:cubicBezTo>
                        <a:pt x="155727" y="60422"/>
                        <a:pt x="140600" y="54069"/>
                        <a:pt x="121556" y="54069"/>
                      </a:cubicBezTo>
                      <a:close/>
                      <a:moveTo>
                        <a:pt x="121556" y="0"/>
                      </a:moveTo>
                      <a:cubicBezTo>
                        <a:pt x="144247" y="0"/>
                        <a:pt x="163426" y="4866"/>
                        <a:pt x="183145" y="15815"/>
                      </a:cubicBezTo>
                      <a:lnTo>
                        <a:pt x="183280" y="15815"/>
                      </a:lnTo>
                      <a:cubicBezTo>
                        <a:pt x="183550" y="15950"/>
                        <a:pt x="183820" y="16221"/>
                        <a:pt x="184225" y="16356"/>
                      </a:cubicBezTo>
                      <a:cubicBezTo>
                        <a:pt x="202459" y="26899"/>
                        <a:pt x="215695" y="40146"/>
                        <a:pt x="226229" y="58394"/>
                      </a:cubicBezTo>
                      <a:cubicBezTo>
                        <a:pt x="226500" y="58935"/>
                        <a:pt x="226770" y="59205"/>
                        <a:pt x="226905" y="59746"/>
                      </a:cubicBezTo>
                      <a:cubicBezTo>
                        <a:pt x="237980" y="79481"/>
                        <a:pt x="242977" y="98675"/>
                        <a:pt x="242977" y="121249"/>
                      </a:cubicBezTo>
                      <a:cubicBezTo>
                        <a:pt x="242977" y="121790"/>
                        <a:pt x="242977" y="122466"/>
                        <a:pt x="242977" y="123006"/>
                      </a:cubicBezTo>
                      <a:cubicBezTo>
                        <a:pt x="242977" y="123682"/>
                        <a:pt x="242977" y="124223"/>
                        <a:pt x="242977" y="124899"/>
                      </a:cubicBezTo>
                      <a:cubicBezTo>
                        <a:pt x="242977" y="147607"/>
                        <a:pt x="237980" y="166802"/>
                        <a:pt x="226770" y="186672"/>
                      </a:cubicBezTo>
                      <a:cubicBezTo>
                        <a:pt x="226635" y="186942"/>
                        <a:pt x="226365" y="187348"/>
                        <a:pt x="226229" y="187753"/>
                      </a:cubicBezTo>
                      <a:cubicBezTo>
                        <a:pt x="215560" y="206272"/>
                        <a:pt x="202188" y="219519"/>
                        <a:pt x="183685" y="230332"/>
                      </a:cubicBezTo>
                      <a:cubicBezTo>
                        <a:pt x="183415" y="230468"/>
                        <a:pt x="183145" y="230603"/>
                        <a:pt x="182874" y="230738"/>
                      </a:cubicBezTo>
                      <a:cubicBezTo>
                        <a:pt x="163155" y="241552"/>
                        <a:pt x="144112" y="246553"/>
                        <a:pt x="121556" y="246553"/>
                      </a:cubicBezTo>
                      <a:cubicBezTo>
                        <a:pt x="99136" y="246553"/>
                        <a:pt x="79822" y="241552"/>
                        <a:pt x="60103" y="230738"/>
                      </a:cubicBezTo>
                      <a:cubicBezTo>
                        <a:pt x="59833" y="230603"/>
                        <a:pt x="59563" y="230332"/>
                        <a:pt x="59293" y="230197"/>
                      </a:cubicBezTo>
                      <a:cubicBezTo>
                        <a:pt x="40654" y="219519"/>
                        <a:pt x="27418" y="206137"/>
                        <a:pt x="16748" y="187618"/>
                      </a:cubicBezTo>
                      <a:cubicBezTo>
                        <a:pt x="16478" y="187348"/>
                        <a:pt x="16343" y="187077"/>
                        <a:pt x="16208" y="186807"/>
                      </a:cubicBezTo>
                      <a:cubicBezTo>
                        <a:pt x="5133" y="166937"/>
                        <a:pt x="0" y="147743"/>
                        <a:pt x="0" y="125034"/>
                      </a:cubicBezTo>
                      <a:cubicBezTo>
                        <a:pt x="0" y="124358"/>
                        <a:pt x="0" y="123682"/>
                        <a:pt x="0" y="123006"/>
                      </a:cubicBezTo>
                      <a:cubicBezTo>
                        <a:pt x="0" y="122330"/>
                        <a:pt x="0" y="121790"/>
                        <a:pt x="0" y="120979"/>
                      </a:cubicBezTo>
                      <a:cubicBezTo>
                        <a:pt x="0" y="98405"/>
                        <a:pt x="5133" y="79211"/>
                        <a:pt x="16208" y="59611"/>
                      </a:cubicBezTo>
                      <a:cubicBezTo>
                        <a:pt x="16343" y="59340"/>
                        <a:pt x="16478" y="59205"/>
                        <a:pt x="16613" y="58935"/>
                      </a:cubicBezTo>
                      <a:cubicBezTo>
                        <a:pt x="27283" y="40416"/>
                        <a:pt x="40654" y="27034"/>
                        <a:pt x="59158" y="16356"/>
                      </a:cubicBezTo>
                      <a:cubicBezTo>
                        <a:pt x="59428" y="16221"/>
                        <a:pt x="59698" y="15950"/>
                        <a:pt x="60103" y="15815"/>
                      </a:cubicBezTo>
                      <a:cubicBezTo>
                        <a:pt x="79822" y="4866"/>
                        <a:pt x="99001" y="0"/>
                        <a:pt x="121556" y="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square" anchor="ctr">
                  <a:noAutofit/>
                </a:bodyPr>
                <a:lstStyle/>
                <a:p>
                  <a:endParaRPr/>
                </a:p>
              </p:txBody>
            </p:sp>
          </p:grpSp>
        </p:grpSp>
        <p:sp>
          <p:nvSpPr>
            <p:cNvPr id="192" name="Forme libre 191">
              <a:extLst>
                <a:ext uri="{FF2B5EF4-FFF2-40B4-BE49-F238E27FC236}">
                  <a16:creationId xmlns:a16="http://schemas.microsoft.com/office/drawing/2014/main" id="{AA2BBEB5-11F9-E141-A86E-A97CD44A98EC}"/>
                </a:ext>
              </a:extLst>
            </p:cNvPr>
            <p:cNvSpPr/>
            <p:nvPr/>
          </p:nvSpPr>
          <p:spPr>
            <a:xfrm>
              <a:off x="6619132" y="2462707"/>
              <a:ext cx="987013" cy="224705"/>
            </a:xfrm>
            <a:custGeom>
              <a:avLst/>
              <a:gdLst/>
              <a:ahLst/>
              <a:cxnLst/>
              <a:rect l="l" t="t" r="r" b="b"/>
              <a:pathLst>
                <a:path w="1174482" h="267384">
                  <a:moveTo>
                    <a:pt x="1033890" y="11399"/>
                  </a:moveTo>
                  <a:cubicBezTo>
                    <a:pt x="1021758" y="11399"/>
                    <a:pt x="1009892" y="13399"/>
                    <a:pt x="998293" y="17399"/>
                  </a:cubicBezTo>
                  <a:cubicBezTo>
                    <a:pt x="986693" y="21399"/>
                    <a:pt x="977161" y="26499"/>
                    <a:pt x="969694" y="32698"/>
                  </a:cubicBezTo>
                  <a:cubicBezTo>
                    <a:pt x="962228" y="38898"/>
                    <a:pt x="955295" y="47697"/>
                    <a:pt x="948896" y="59097"/>
                  </a:cubicBezTo>
                  <a:cubicBezTo>
                    <a:pt x="942496" y="70496"/>
                    <a:pt x="937630" y="83062"/>
                    <a:pt x="934297" y="96794"/>
                  </a:cubicBezTo>
                  <a:cubicBezTo>
                    <a:pt x="930963" y="110527"/>
                    <a:pt x="929297" y="122659"/>
                    <a:pt x="929297" y="133192"/>
                  </a:cubicBezTo>
                  <a:cubicBezTo>
                    <a:pt x="929297" y="144258"/>
                    <a:pt x="930963" y="156791"/>
                    <a:pt x="934297" y="170790"/>
                  </a:cubicBezTo>
                  <a:cubicBezTo>
                    <a:pt x="937630" y="184789"/>
                    <a:pt x="942196" y="196921"/>
                    <a:pt x="947996" y="207188"/>
                  </a:cubicBezTo>
                  <a:cubicBezTo>
                    <a:pt x="953795" y="217454"/>
                    <a:pt x="960928" y="226553"/>
                    <a:pt x="969394" y="234486"/>
                  </a:cubicBezTo>
                  <a:cubicBezTo>
                    <a:pt x="977860" y="242419"/>
                    <a:pt x="987360" y="248485"/>
                    <a:pt x="997893" y="252685"/>
                  </a:cubicBezTo>
                  <a:cubicBezTo>
                    <a:pt x="1008425" y="256884"/>
                    <a:pt x="1019691" y="258984"/>
                    <a:pt x="1031691" y="258984"/>
                  </a:cubicBezTo>
                  <a:cubicBezTo>
                    <a:pt x="1042890" y="258984"/>
                    <a:pt x="1054523" y="257418"/>
                    <a:pt x="1066588" y="254285"/>
                  </a:cubicBezTo>
                  <a:cubicBezTo>
                    <a:pt x="1078654" y="251151"/>
                    <a:pt x="1089354" y="245952"/>
                    <a:pt x="1098686" y="238686"/>
                  </a:cubicBezTo>
                  <a:cubicBezTo>
                    <a:pt x="1108019" y="231419"/>
                    <a:pt x="1115319" y="223153"/>
                    <a:pt x="1120585" y="213887"/>
                  </a:cubicBezTo>
                  <a:cubicBezTo>
                    <a:pt x="1125851" y="204621"/>
                    <a:pt x="1130085" y="192722"/>
                    <a:pt x="1133284" y="178189"/>
                  </a:cubicBezTo>
                  <a:cubicBezTo>
                    <a:pt x="1136484" y="163657"/>
                    <a:pt x="1138084" y="149124"/>
                    <a:pt x="1138084" y="134592"/>
                  </a:cubicBezTo>
                  <a:cubicBezTo>
                    <a:pt x="1138084" y="116460"/>
                    <a:pt x="1135418" y="98527"/>
                    <a:pt x="1130085" y="80795"/>
                  </a:cubicBezTo>
                  <a:cubicBezTo>
                    <a:pt x="1125951" y="67329"/>
                    <a:pt x="1119219" y="55297"/>
                    <a:pt x="1109886" y="44697"/>
                  </a:cubicBezTo>
                  <a:cubicBezTo>
                    <a:pt x="1100553" y="34098"/>
                    <a:pt x="1089287" y="25899"/>
                    <a:pt x="1076088" y="20099"/>
                  </a:cubicBezTo>
                  <a:cubicBezTo>
                    <a:pt x="1062889" y="14299"/>
                    <a:pt x="1048823" y="11399"/>
                    <a:pt x="1033890" y="11399"/>
                  </a:cubicBezTo>
                  <a:close/>
                  <a:moveTo>
                    <a:pt x="395716" y="11399"/>
                  </a:moveTo>
                  <a:cubicBezTo>
                    <a:pt x="383583" y="11399"/>
                    <a:pt x="371717" y="13399"/>
                    <a:pt x="360118" y="17399"/>
                  </a:cubicBezTo>
                  <a:cubicBezTo>
                    <a:pt x="348518" y="21399"/>
                    <a:pt x="338986" y="26499"/>
                    <a:pt x="331519" y="32698"/>
                  </a:cubicBezTo>
                  <a:cubicBezTo>
                    <a:pt x="324053" y="38898"/>
                    <a:pt x="317120" y="47697"/>
                    <a:pt x="310721" y="59097"/>
                  </a:cubicBezTo>
                  <a:cubicBezTo>
                    <a:pt x="304321" y="70496"/>
                    <a:pt x="299455" y="83062"/>
                    <a:pt x="296122" y="96794"/>
                  </a:cubicBezTo>
                  <a:cubicBezTo>
                    <a:pt x="292788" y="110527"/>
                    <a:pt x="291122" y="122659"/>
                    <a:pt x="291122" y="133192"/>
                  </a:cubicBezTo>
                  <a:cubicBezTo>
                    <a:pt x="291122" y="144258"/>
                    <a:pt x="292788" y="156791"/>
                    <a:pt x="296122" y="170790"/>
                  </a:cubicBezTo>
                  <a:cubicBezTo>
                    <a:pt x="299455" y="184789"/>
                    <a:pt x="304021" y="196921"/>
                    <a:pt x="309821" y="207188"/>
                  </a:cubicBezTo>
                  <a:cubicBezTo>
                    <a:pt x="315620" y="217454"/>
                    <a:pt x="322753" y="226553"/>
                    <a:pt x="331219" y="234486"/>
                  </a:cubicBezTo>
                  <a:cubicBezTo>
                    <a:pt x="339686" y="242419"/>
                    <a:pt x="349185" y="248485"/>
                    <a:pt x="359718" y="252685"/>
                  </a:cubicBezTo>
                  <a:cubicBezTo>
                    <a:pt x="370250" y="256884"/>
                    <a:pt x="381516" y="258984"/>
                    <a:pt x="393516" y="258984"/>
                  </a:cubicBezTo>
                  <a:cubicBezTo>
                    <a:pt x="404715" y="258984"/>
                    <a:pt x="416348" y="257418"/>
                    <a:pt x="428413" y="254285"/>
                  </a:cubicBezTo>
                  <a:cubicBezTo>
                    <a:pt x="440479" y="251151"/>
                    <a:pt x="451179" y="245952"/>
                    <a:pt x="460511" y="238686"/>
                  </a:cubicBezTo>
                  <a:cubicBezTo>
                    <a:pt x="469844" y="231419"/>
                    <a:pt x="477144" y="223153"/>
                    <a:pt x="482410" y="213887"/>
                  </a:cubicBezTo>
                  <a:cubicBezTo>
                    <a:pt x="487677" y="204621"/>
                    <a:pt x="491910" y="192722"/>
                    <a:pt x="495109" y="178189"/>
                  </a:cubicBezTo>
                  <a:cubicBezTo>
                    <a:pt x="498309" y="163657"/>
                    <a:pt x="499909" y="149124"/>
                    <a:pt x="499909" y="134592"/>
                  </a:cubicBezTo>
                  <a:cubicBezTo>
                    <a:pt x="499909" y="116460"/>
                    <a:pt x="497243" y="98527"/>
                    <a:pt x="491910" y="80795"/>
                  </a:cubicBezTo>
                  <a:cubicBezTo>
                    <a:pt x="487777" y="67329"/>
                    <a:pt x="481044" y="55297"/>
                    <a:pt x="471711" y="44697"/>
                  </a:cubicBezTo>
                  <a:cubicBezTo>
                    <a:pt x="462378" y="34098"/>
                    <a:pt x="451112" y="25899"/>
                    <a:pt x="437913" y="20099"/>
                  </a:cubicBezTo>
                  <a:cubicBezTo>
                    <a:pt x="424714" y="14299"/>
                    <a:pt x="410648" y="11399"/>
                    <a:pt x="395716" y="11399"/>
                  </a:cubicBezTo>
                  <a:close/>
                  <a:moveTo>
                    <a:pt x="6200" y="7400"/>
                  </a:moveTo>
                  <a:cubicBezTo>
                    <a:pt x="8737" y="7400"/>
                    <a:pt x="12877" y="7552"/>
                    <a:pt x="18621" y="7856"/>
                  </a:cubicBezTo>
                  <a:lnTo>
                    <a:pt x="49066" y="9000"/>
                  </a:lnTo>
                  <a:lnTo>
                    <a:pt x="66696" y="9400"/>
                  </a:lnTo>
                  <a:lnTo>
                    <a:pt x="71902" y="9200"/>
                  </a:lnTo>
                  <a:cubicBezTo>
                    <a:pt x="72571" y="9200"/>
                    <a:pt x="74507" y="9333"/>
                    <a:pt x="77711" y="9600"/>
                  </a:cubicBezTo>
                  <a:cubicBezTo>
                    <a:pt x="85592" y="9600"/>
                    <a:pt x="90132" y="9533"/>
                    <a:pt x="91332" y="9400"/>
                  </a:cubicBezTo>
                  <a:lnTo>
                    <a:pt x="107359" y="8200"/>
                  </a:lnTo>
                  <a:cubicBezTo>
                    <a:pt x="118175" y="8200"/>
                    <a:pt x="125786" y="8400"/>
                    <a:pt x="130192" y="8800"/>
                  </a:cubicBezTo>
                  <a:cubicBezTo>
                    <a:pt x="130059" y="11199"/>
                    <a:pt x="129592" y="13799"/>
                    <a:pt x="128792" y="16599"/>
                  </a:cubicBezTo>
                  <a:cubicBezTo>
                    <a:pt x="127326" y="16866"/>
                    <a:pt x="120393" y="17232"/>
                    <a:pt x="107994" y="17699"/>
                  </a:cubicBezTo>
                  <a:cubicBezTo>
                    <a:pt x="95594" y="18166"/>
                    <a:pt x="88461" y="18932"/>
                    <a:pt x="86595" y="19999"/>
                  </a:cubicBezTo>
                  <a:cubicBezTo>
                    <a:pt x="83528" y="21732"/>
                    <a:pt x="81995" y="27065"/>
                    <a:pt x="81995" y="35998"/>
                  </a:cubicBezTo>
                  <a:cubicBezTo>
                    <a:pt x="81995" y="38131"/>
                    <a:pt x="81862" y="42464"/>
                    <a:pt x="81595" y="48997"/>
                  </a:cubicBezTo>
                  <a:lnTo>
                    <a:pt x="81595" y="60996"/>
                  </a:lnTo>
                  <a:lnTo>
                    <a:pt x="81795" y="97994"/>
                  </a:lnTo>
                  <a:lnTo>
                    <a:pt x="81795" y="110593"/>
                  </a:lnTo>
                  <a:lnTo>
                    <a:pt x="82195" y="176789"/>
                  </a:lnTo>
                  <a:lnTo>
                    <a:pt x="81595" y="233186"/>
                  </a:lnTo>
                  <a:lnTo>
                    <a:pt x="81795" y="245585"/>
                  </a:lnTo>
                  <a:cubicBezTo>
                    <a:pt x="81795" y="249585"/>
                    <a:pt x="82462" y="252051"/>
                    <a:pt x="83795" y="252985"/>
                  </a:cubicBezTo>
                  <a:cubicBezTo>
                    <a:pt x="87128" y="253118"/>
                    <a:pt x="96928" y="253251"/>
                    <a:pt x="113193" y="253385"/>
                  </a:cubicBezTo>
                  <a:lnTo>
                    <a:pt x="126792" y="253385"/>
                  </a:lnTo>
                  <a:lnTo>
                    <a:pt x="161390" y="252185"/>
                  </a:lnTo>
                  <a:cubicBezTo>
                    <a:pt x="170456" y="251918"/>
                    <a:pt x="176923" y="251018"/>
                    <a:pt x="180789" y="249485"/>
                  </a:cubicBezTo>
                  <a:cubicBezTo>
                    <a:pt x="184656" y="247952"/>
                    <a:pt x="191122" y="243452"/>
                    <a:pt x="200188" y="235986"/>
                  </a:cubicBezTo>
                  <a:cubicBezTo>
                    <a:pt x="205654" y="231186"/>
                    <a:pt x="209921" y="226253"/>
                    <a:pt x="212987" y="221187"/>
                  </a:cubicBezTo>
                  <a:cubicBezTo>
                    <a:pt x="213654" y="220120"/>
                    <a:pt x="214787" y="218520"/>
                    <a:pt x="216387" y="216387"/>
                  </a:cubicBezTo>
                  <a:cubicBezTo>
                    <a:pt x="218920" y="212921"/>
                    <a:pt x="222320" y="205988"/>
                    <a:pt x="226586" y="195588"/>
                  </a:cubicBezTo>
                  <a:lnTo>
                    <a:pt x="233186" y="195588"/>
                  </a:lnTo>
                  <a:cubicBezTo>
                    <a:pt x="232386" y="200388"/>
                    <a:pt x="231519" y="204921"/>
                    <a:pt x="230586" y="209187"/>
                  </a:cubicBezTo>
                  <a:cubicBezTo>
                    <a:pt x="226720" y="227986"/>
                    <a:pt x="224053" y="243652"/>
                    <a:pt x="222587" y="256185"/>
                  </a:cubicBezTo>
                  <a:cubicBezTo>
                    <a:pt x="222320" y="258851"/>
                    <a:pt x="222053" y="261318"/>
                    <a:pt x="221787" y="263584"/>
                  </a:cubicBezTo>
                  <a:lnTo>
                    <a:pt x="146991" y="261384"/>
                  </a:lnTo>
                  <a:cubicBezTo>
                    <a:pt x="82728" y="261384"/>
                    <a:pt x="44597" y="261984"/>
                    <a:pt x="32598" y="263184"/>
                  </a:cubicBezTo>
                  <a:cubicBezTo>
                    <a:pt x="28865" y="263451"/>
                    <a:pt x="24932" y="263584"/>
                    <a:pt x="20799" y="263584"/>
                  </a:cubicBezTo>
                  <a:lnTo>
                    <a:pt x="0" y="263584"/>
                  </a:lnTo>
                  <a:cubicBezTo>
                    <a:pt x="133" y="261584"/>
                    <a:pt x="667" y="259784"/>
                    <a:pt x="1600" y="258184"/>
                  </a:cubicBezTo>
                  <a:cubicBezTo>
                    <a:pt x="11999" y="255382"/>
                    <a:pt x="22132" y="253515"/>
                    <a:pt x="31998" y="252582"/>
                  </a:cubicBezTo>
                  <a:cubicBezTo>
                    <a:pt x="38531" y="252046"/>
                    <a:pt x="42731" y="250578"/>
                    <a:pt x="44597" y="248176"/>
                  </a:cubicBezTo>
                  <a:cubicBezTo>
                    <a:pt x="45931" y="246442"/>
                    <a:pt x="46731" y="240038"/>
                    <a:pt x="46997" y="228961"/>
                  </a:cubicBezTo>
                  <a:lnTo>
                    <a:pt x="48397" y="176124"/>
                  </a:lnTo>
                  <a:lnTo>
                    <a:pt x="48197" y="140295"/>
                  </a:lnTo>
                  <a:lnTo>
                    <a:pt x="48397" y="93460"/>
                  </a:lnTo>
                  <a:lnTo>
                    <a:pt x="48397" y="81051"/>
                  </a:lnTo>
                  <a:cubicBezTo>
                    <a:pt x="48530" y="52897"/>
                    <a:pt x="48396" y="35350"/>
                    <a:pt x="47994" y="28411"/>
                  </a:cubicBezTo>
                  <a:cubicBezTo>
                    <a:pt x="47861" y="27076"/>
                    <a:pt x="47325" y="25207"/>
                    <a:pt x="46388" y="22805"/>
                  </a:cubicBezTo>
                  <a:cubicBezTo>
                    <a:pt x="42905" y="21205"/>
                    <a:pt x="39991" y="20138"/>
                    <a:pt x="37646" y="19604"/>
                  </a:cubicBezTo>
                  <a:cubicBezTo>
                    <a:pt x="35302" y="19069"/>
                    <a:pt x="24819" y="17135"/>
                    <a:pt x="6200" y="13799"/>
                  </a:cubicBezTo>
                  <a:cubicBezTo>
                    <a:pt x="6066" y="12333"/>
                    <a:pt x="6000" y="11266"/>
                    <a:pt x="6000" y="10599"/>
                  </a:cubicBezTo>
                  <a:cubicBezTo>
                    <a:pt x="6000" y="9800"/>
                    <a:pt x="6066" y="8733"/>
                    <a:pt x="6200" y="7400"/>
                  </a:cubicBezTo>
                  <a:close/>
                  <a:moveTo>
                    <a:pt x="1039290" y="4000"/>
                  </a:moveTo>
                  <a:cubicBezTo>
                    <a:pt x="1053289" y="4000"/>
                    <a:pt x="1066988" y="5866"/>
                    <a:pt x="1080388" y="9600"/>
                  </a:cubicBezTo>
                  <a:cubicBezTo>
                    <a:pt x="1093787" y="13333"/>
                    <a:pt x="1105953" y="18532"/>
                    <a:pt x="1116885" y="25199"/>
                  </a:cubicBezTo>
                  <a:cubicBezTo>
                    <a:pt x="1127818" y="31865"/>
                    <a:pt x="1138751" y="42131"/>
                    <a:pt x="1149683" y="55997"/>
                  </a:cubicBezTo>
                  <a:cubicBezTo>
                    <a:pt x="1157283" y="65596"/>
                    <a:pt x="1163016" y="75929"/>
                    <a:pt x="1166882" y="86995"/>
                  </a:cubicBezTo>
                  <a:cubicBezTo>
                    <a:pt x="1171949" y="101527"/>
                    <a:pt x="1174482" y="116526"/>
                    <a:pt x="1174482" y="131992"/>
                  </a:cubicBezTo>
                  <a:cubicBezTo>
                    <a:pt x="1174482" y="149591"/>
                    <a:pt x="1172782" y="164190"/>
                    <a:pt x="1169382" y="175789"/>
                  </a:cubicBezTo>
                  <a:cubicBezTo>
                    <a:pt x="1165982" y="187389"/>
                    <a:pt x="1160283" y="198855"/>
                    <a:pt x="1152283" y="210187"/>
                  </a:cubicBezTo>
                  <a:cubicBezTo>
                    <a:pt x="1146017" y="218987"/>
                    <a:pt x="1135284" y="229120"/>
                    <a:pt x="1120085" y="240585"/>
                  </a:cubicBezTo>
                  <a:cubicBezTo>
                    <a:pt x="1109952" y="248318"/>
                    <a:pt x="1097353" y="254551"/>
                    <a:pt x="1082287" y="259284"/>
                  </a:cubicBezTo>
                  <a:cubicBezTo>
                    <a:pt x="1067222" y="264017"/>
                    <a:pt x="1050956" y="266384"/>
                    <a:pt x="1033490" y="266384"/>
                  </a:cubicBezTo>
                  <a:cubicBezTo>
                    <a:pt x="1015758" y="266384"/>
                    <a:pt x="999959" y="264317"/>
                    <a:pt x="986093" y="260184"/>
                  </a:cubicBezTo>
                  <a:cubicBezTo>
                    <a:pt x="972228" y="256051"/>
                    <a:pt x="960662" y="251018"/>
                    <a:pt x="951395" y="245085"/>
                  </a:cubicBezTo>
                  <a:cubicBezTo>
                    <a:pt x="942129" y="239152"/>
                    <a:pt x="932597" y="230386"/>
                    <a:pt x="922797" y="218787"/>
                  </a:cubicBezTo>
                  <a:cubicBezTo>
                    <a:pt x="912998" y="207188"/>
                    <a:pt x="905565" y="194388"/>
                    <a:pt x="900499" y="180389"/>
                  </a:cubicBezTo>
                  <a:cubicBezTo>
                    <a:pt x="895432" y="166390"/>
                    <a:pt x="892899" y="151124"/>
                    <a:pt x="892899" y="134592"/>
                  </a:cubicBezTo>
                  <a:cubicBezTo>
                    <a:pt x="892899" y="120993"/>
                    <a:pt x="894532" y="108894"/>
                    <a:pt x="897799" y="98294"/>
                  </a:cubicBezTo>
                  <a:cubicBezTo>
                    <a:pt x="901065" y="87695"/>
                    <a:pt x="906565" y="76196"/>
                    <a:pt x="914298" y="63796"/>
                  </a:cubicBezTo>
                  <a:cubicBezTo>
                    <a:pt x="922031" y="51397"/>
                    <a:pt x="931363" y="41031"/>
                    <a:pt x="942296" y="32698"/>
                  </a:cubicBezTo>
                  <a:cubicBezTo>
                    <a:pt x="953229" y="24365"/>
                    <a:pt x="968361" y="16999"/>
                    <a:pt x="987693" y="10599"/>
                  </a:cubicBezTo>
                  <a:cubicBezTo>
                    <a:pt x="1001292" y="6200"/>
                    <a:pt x="1018491" y="4000"/>
                    <a:pt x="1039290" y="4000"/>
                  </a:cubicBezTo>
                  <a:close/>
                  <a:moveTo>
                    <a:pt x="401115" y="4000"/>
                  </a:moveTo>
                  <a:cubicBezTo>
                    <a:pt x="415114" y="4000"/>
                    <a:pt x="428813" y="5866"/>
                    <a:pt x="442213" y="9600"/>
                  </a:cubicBezTo>
                  <a:cubicBezTo>
                    <a:pt x="455612" y="13333"/>
                    <a:pt x="467778" y="18532"/>
                    <a:pt x="478710" y="25199"/>
                  </a:cubicBezTo>
                  <a:cubicBezTo>
                    <a:pt x="489643" y="31865"/>
                    <a:pt x="500576" y="42131"/>
                    <a:pt x="511508" y="55997"/>
                  </a:cubicBezTo>
                  <a:cubicBezTo>
                    <a:pt x="519108" y="65596"/>
                    <a:pt x="524841" y="75929"/>
                    <a:pt x="528707" y="86995"/>
                  </a:cubicBezTo>
                  <a:cubicBezTo>
                    <a:pt x="533774" y="101527"/>
                    <a:pt x="536307" y="116526"/>
                    <a:pt x="536307" y="131992"/>
                  </a:cubicBezTo>
                  <a:cubicBezTo>
                    <a:pt x="536307" y="149591"/>
                    <a:pt x="534607" y="164190"/>
                    <a:pt x="531207" y="175789"/>
                  </a:cubicBezTo>
                  <a:cubicBezTo>
                    <a:pt x="527807" y="187389"/>
                    <a:pt x="522108" y="198855"/>
                    <a:pt x="514108" y="210187"/>
                  </a:cubicBezTo>
                  <a:cubicBezTo>
                    <a:pt x="507842" y="218987"/>
                    <a:pt x="497109" y="229120"/>
                    <a:pt x="481910" y="240585"/>
                  </a:cubicBezTo>
                  <a:cubicBezTo>
                    <a:pt x="471778" y="248318"/>
                    <a:pt x="459178" y="254551"/>
                    <a:pt x="444112" y="259284"/>
                  </a:cubicBezTo>
                  <a:cubicBezTo>
                    <a:pt x="429047" y="264017"/>
                    <a:pt x="412781" y="266384"/>
                    <a:pt x="395315" y="266384"/>
                  </a:cubicBezTo>
                  <a:cubicBezTo>
                    <a:pt x="377583" y="266384"/>
                    <a:pt x="361784" y="264317"/>
                    <a:pt x="347918" y="260184"/>
                  </a:cubicBezTo>
                  <a:cubicBezTo>
                    <a:pt x="334053" y="256051"/>
                    <a:pt x="322487" y="251018"/>
                    <a:pt x="313221" y="245085"/>
                  </a:cubicBezTo>
                  <a:cubicBezTo>
                    <a:pt x="303954" y="239152"/>
                    <a:pt x="294422" y="230386"/>
                    <a:pt x="284622" y="218787"/>
                  </a:cubicBezTo>
                  <a:cubicBezTo>
                    <a:pt x="274823" y="207188"/>
                    <a:pt x="267390" y="194388"/>
                    <a:pt x="262324" y="180389"/>
                  </a:cubicBezTo>
                  <a:cubicBezTo>
                    <a:pt x="257257" y="166390"/>
                    <a:pt x="254724" y="151124"/>
                    <a:pt x="254724" y="134592"/>
                  </a:cubicBezTo>
                  <a:cubicBezTo>
                    <a:pt x="254724" y="120993"/>
                    <a:pt x="256357" y="108894"/>
                    <a:pt x="259624" y="98294"/>
                  </a:cubicBezTo>
                  <a:cubicBezTo>
                    <a:pt x="262890" y="87695"/>
                    <a:pt x="268390" y="76196"/>
                    <a:pt x="276123" y="63796"/>
                  </a:cubicBezTo>
                  <a:cubicBezTo>
                    <a:pt x="283856" y="51397"/>
                    <a:pt x="293188" y="41031"/>
                    <a:pt x="304121" y="32698"/>
                  </a:cubicBezTo>
                  <a:cubicBezTo>
                    <a:pt x="315054" y="24365"/>
                    <a:pt x="330186" y="16999"/>
                    <a:pt x="349518" y="10599"/>
                  </a:cubicBezTo>
                  <a:cubicBezTo>
                    <a:pt x="363117" y="6200"/>
                    <a:pt x="380316" y="4000"/>
                    <a:pt x="401115" y="4000"/>
                  </a:cubicBezTo>
                  <a:close/>
                  <a:moveTo>
                    <a:pt x="735564" y="0"/>
                  </a:moveTo>
                  <a:cubicBezTo>
                    <a:pt x="758496" y="0"/>
                    <a:pt x="777262" y="2000"/>
                    <a:pt x="791861" y="6000"/>
                  </a:cubicBezTo>
                  <a:cubicBezTo>
                    <a:pt x="806460" y="10000"/>
                    <a:pt x="818026" y="14533"/>
                    <a:pt x="826559" y="19599"/>
                  </a:cubicBezTo>
                  <a:lnTo>
                    <a:pt x="828759" y="49997"/>
                  </a:lnTo>
                  <a:cubicBezTo>
                    <a:pt x="829559" y="59197"/>
                    <a:pt x="829959" y="65463"/>
                    <a:pt x="829959" y="68796"/>
                  </a:cubicBezTo>
                  <a:lnTo>
                    <a:pt x="824359" y="69796"/>
                  </a:lnTo>
                  <a:cubicBezTo>
                    <a:pt x="815426" y="49530"/>
                    <a:pt x="804327" y="34331"/>
                    <a:pt x="791061" y="24199"/>
                  </a:cubicBezTo>
                  <a:cubicBezTo>
                    <a:pt x="777795" y="14066"/>
                    <a:pt x="761563" y="9000"/>
                    <a:pt x="742364" y="9000"/>
                  </a:cubicBezTo>
                  <a:cubicBezTo>
                    <a:pt x="718899" y="9000"/>
                    <a:pt x="700633" y="11866"/>
                    <a:pt x="687567" y="17599"/>
                  </a:cubicBezTo>
                  <a:cubicBezTo>
                    <a:pt x="668635" y="25732"/>
                    <a:pt x="652436" y="39864"/>
                    <a:pt x="638970" y="59996"/>
                  </a:cubicBezTo>
                  <a:cubicBezTo>
                    <a:pt x="625504" y="80129"/>
                    <a:pt x="618772" y="104394"/>
                    <a:pt x="618772" y="132792"/>
                  </a:cubicBezTo>
                  <a:cubicBezTo>
                    <a:pt x="618772" y="149191"/>
                    <a:pt x="621238" y="163924"/>
                    <a:pt x="626171" y="176989"/>
                  </a:cubicBezTo>
                  <a:cubicBezTo>
                    <a:pt x="631104" y="190055"/>
                    <a:pt x="638070" y="202221"/>
                    <a:pt x="647070" y="213487"/>
                  </a:cubicBezTo>
                  <a:cubicBezTo>
                    <a:pt x="656069" y="224753"/>
                    <a:pt x="666702" y="234519"/>
                    <a:pt x="678968" y="242785"/>
                  </a:cubicBezTo>
                  <a:cubicBezTo>
                    <a:pt x="686967" y="248252"/>
                    <a:pt x="696500" y="252385"/>
                    <a:pt x="707566" y="255185"/>
                  </a:cubicBezTo>
                  <a:cubicBezTo>
                    <a:pt x="713832" y="256651"/>
                    <a:pt x="723165" y="257384"/>
                    <a:pt x="735564" y="257384"/>
                  </a:cubicBezTo>
                  <a:cubicBezTo>
                    <a:pt x="743564" y="257384"/>
                    <a:pt x="752430" y="256251"/>
                    <a:pt x="762163" y="253985"/>
                  </a:cubicBezTo>
                  <a:cubicBezTo>
                    <a:pt x="771896" y="251718"/>
                    <a:pt x="779228" y="248685"/>
                    <a:pt x="784162" y="244885"/>
                  </a:cubicBezTo>
                  <a:cubicBezTo>
                    <a:pt x="789094" y="241085"/>
                    <a:pt x="792461" y="236786"/>
                    <a:pt x="794261" y="231986"/>
                  </a:cubicBezTo>
                  <a:cubicBezTo>
                    <a:pt x="796061" y="227186"/>
                    <a:pt x="796961" y="217854"/>
                    <a:pt x="796961" y="203988"/>
                  </a:cubicBezTo>
                  <a:cubicBezTo>
                    <a:pt x="796961" y="180922"/>
                    <a:pt x="795427" y="167490"/>
                    <a:pt x="792361" y="163690"/>
                  </a:cubicBezTo>
                  <a:cubicBezTo>
                    <a:pt x="789294" y="159890"/>
                    <a:pt x="779628" y="157391"/>
                    <a:pt x="763363" y="156191"/>
                  </a:cubicBezTo>
                  <a:lnTo>
                    <a:pt x="755363" y="155591"/>
                  </a:lnTo>
                  <a:lnTo>
                    <a:pt x="749964" y="155791"/>
                  </a:lnTo>
                  <a:cubicBezTo>
                    <a:pt x="749164" y="155657"/>
                    <a:pt x="748097" y="155457"/>
                    <a:pt x="746764" y="155191"/>
                  </a:cubicBezTo>
                  <a:lnTo>
                    <a:pt x="743764" y="150191"/>
                  </a:lnTo>
                  <a:cubicBezTo>
                    <a:pt x="743764" y="149524"/>
                    <a:pt x="744231" y="148658"/>
                    <a:pt x="745164" y="147591"/>
                  </a:cubicBezTo>
                  <a:cubicBezTo>
                    <a:pt x="752097" y="146525"/>
                    <a:pt x="767163" y="145991"/>
                    <a:pt x="790361" y="145991"/>
                  </a:cubicBezTo>
                  <a:cubicBezTo>
                    <a:pt x="795561" y="145991"/>
                    <a:pt x="804027" y="146125"/>
                    <a:pt x="815760" y="146391"/>
                  </a:cubicBezTo>
                  <a:lnTo>
                    <a:pt x="836358" y="147191"/>
                  </a:lnTo>
                  <a:lnTo>
                    <a:pt x="854957" y="146991"/>
                  </a:lnTo>
                  <a:cubicBezTo>
                    <a:pt x="858557" y="146991"/>
                    <a:pt x="862890" y="147125"/>
                    <a:pt x="867956" y="147391"/>
                  </a:cubicBezTo>
                  <a:cubicBezTo>
                    <a:pt x="868890" y="147524"/>
                    <a:pt x="869490" y="147758"/>
                    <a:pt x="869756" y="148091"/>
                  </a:cubicBezTo>
                  <a:cubicBezTo>
                    <a:pt x="870023" y="148424"/>
                    <a:pt x="870156" y="148991"/>
                    <a:pt x="870156" y="149791"/>
                  </a:cubicBezTo>
                  <a:cubicBezTo>
                    <a:pt x="870156" y="151258"/>
                    <a:pt x="869823" y="153124"/>
                    <a:pt x="869156" y="155391"/>
                  </a:cubicBezTo>
                  <a:cubicBezTo>
                    <a:pt x="863557" y="156591"/>
                    <a:pt x="859224" y="157191"/>
                    <a:pt x="856157" y="157191"/>
                  </a:cubicBezTo>
                  <a:lnTo>
                    <a:pt x="843158" y="156991"/>
                  </a:lnTo>
                  <a:cubicBezTo>
                    <a:pt x="838758" y="156991"/>
                    <a:pt x="835225" y="158524"/>
                    <a:pt x="832559" y="161590"/>
                  </a:cubicBezTo>
                  <a:cubicBezTo>
                    <a:pt x="831225" y="163057"/>
                    <a:pt x="830559" y="168057"/>
                    <a:pt x="830559" y="176589"/>
                  </a:cubicBezTo>
                  <a:lnTo>
                    <a:pt x="830759" y="202788"/>
                  </a:lnTo>
                  <a:cubicBezTo>
                    <a:pt x="830759" y="220787"/>
                    <a:pt x="830025" y="232253"/>
                    <a:pt x="828559" y="237186"/>
                  </a:cubicBezTo>
                  <a:cubicBezTo>
                    <a:pt x="827759" y="240119"/>
                    <a:pt x="826092" y="242752"/>
                    <a:pt x="823559" y="245085"/>
                  </a:cubicBezTo>
                  <a:cubicBezTo>
                    <a:pt x="821026" y="247418"/>
                    <a:pt x="815693" y="250185"/>
                    <a:pt x="807560" y="253385"/>
                  </a:cubicBezTo>
                  <a:cubicBezTo>
                    <a:pt x="795961" y="258051"/>
                    <a:pt x="785428" y="261184"/>
                    <a:pt x="775962" y="262784"/>
                  </a:cubicBezTo>
                  <a:cubicBezTo>
                    <a:pt x="758363" y="265851"/>
                    <a:pt x="741364" y="267384"/>
                    <a:pt x="724965" y="267384"/>
                  </a:cubicBezTo>
                  <a:cubicBezTo>
                    <a:pt x="698567" y="267384"/>
                    <a:pt x="676935" y="264017"/>
                    <a:pt x="660069" y="257284"/>
                  </a:cubicBezTo>
                  <a:cubicBezTo>
                    <a:pt x="643203" y="250552"/>
                    <a:pt x="628671" y="241185"/>
                    <a:pt x="616472" y="229186"/>
                  </a:cubicBezTo>
                  <a:cubicBezTo>
                    <a:pt x="604272" y="217187"/>
                    <a:pt x="595573" y="205054"/>
                    <a:pt x="590373" y="192788"/>
                  </a:cubicBezTo>
                  <a:cubicBezTo>
                    <a:pt x="582507" y="174789"/>
                    <a:pt x="578574" y="156457"/>
                    <a:pt x="578574" y="137792"/>
                  </a:cubicBezTo>
                  <a:cubicBezTo>
                    <a:pt x="578574" y="114460"/>
                    <a:pt x="584740" y="91628"/>
                    <a:pt x="597073" y="69296"/>
                  </a:cubicBezTo>
                  <a:cubicBezTo>
                    <a:pt x="609405" y="46964"/>
                    <a:pt x="629304" y="28798"/>
                    <a:pt x="656769" y="14799"/>
                  </a:cubicBezTo>
                  <a:cubicBezTo>
                    <a:pt x="676101" y="4933"/>
                    <a:pt x="702366" y="0"/>
                    <a:pt x="735564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/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B1F40640-7D10-3446-B00D-F3A48A61160E}"/>
                </a:ext>
              </a:extLst>
            </p:cNvPr>
            <p:cNvCxnSpPr/>
            <p:nvPr/>
          </p:nvCxnSpPr>
          <p:spPr>
            <a:xfrm>
              <a:off x="6047509" y="1350818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cteur droit 192">
              <a:extLst>
                <a:ext uri="{FF2B5EF4-FFF2-40B4-BE49-F238E27FC236}">
                  <a16:creationId xmlns:a16="http://schemas.microsoft.com/office/drawing/2014/main" id="{A9D0834B-7FBC-144B-834D-2D43E25917CD}"/>
                </a:ext>
              </a:extLst>
            </p:cNvPr>
            <p:cNvCxnSpPr/>
            <p:nvPr/>
          </p:nvCxnSpPr>
          <p:spPr>
            <a:xfrm>
              <a:off x="6047509" y="2564904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cteur droit 193">
              <a:extLst>
                <a:ext uri="{FF2B5EF4-FFF2-40B4-BE49-F238E27FC236}">
                  <a16:creationId xmlns:a16="http://schemas.microsoft.com/office/drawing/2014/main" id="{AE03B79D-C0E3-8F48-B2E6-BAB91F85EB53}"/>
                </a:ext>
              </a:extLst>
            </p:cNvPr>
            <p:cNvCxnSpPr/>
            <p:nvPr/>
          </p:nvCxnSpPr>
          <p:spPr>
            <a:xfrm>
              <a:off x="6047509" y="3789040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cteur droit 195">
              <a:extLst>
                <a:ext uri="{FF2B5EF4-FFF2-40B4-BE49-F238E27FC236}">
                  <a16:creationId xmlns:a16="http://schemas.microsoft.com/office/drawing/2014/main" id="{09098B90-8C3A-704D-A744-56C66820FAF9}"/>
                </a:ext>
              </a:extLst>
            </p:cNvPr>
            <p:cNvCxnSpPr/>
            <p:nvPr/>
          </p:nvCxnSpPr>
          <p:spPr>
            <a:xfrm>
              <a:off x="8616280" y="1350818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cteur droit 196">
              <a:extLst>
                <a:ext uri="{FF2B5EF4-FFF2-40B4-BE49-F238E27FC236}">
                  <a16:creationId xmlns:a16="http://schemas.microsoft.com/office/drawing/2014/main" id="{EF8DF7CA-F543-0A4F-A31B-127AF2D1ACBD}"/>
                </a:ext>
              </a:extLst>
            </p:cNvPr>
            <p:cNvCxnSpPr/>
            <p:nvPr/>
          </p:nvCxnSpPr>
          <p:spPr>
            <a:xfrm>
              <a:off x="8616280" y="2564904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cteur droit 197">
              <a:extLst>
                <a:ext uri="{FF2B5EF4-FFF2-40B4-BE49-F238E27FC236}">
                  <a16:creationId xmlns:a16="http://schemas.microsoft.com/office/drawing/2014/main" id="{B62689F9-2081-C74E-8F68-DA52452D253F}"/>
                </a:ext>
              </a:extLst>
            </p:cNvPr>
            <p:cNvCxnSpPr/>
            <p:nvPr/>
          </p:nvCxnSpPr>
          <p:spPr>
            <a:xfrm>
              <a:off x="8616280" y="3789040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6" name="Image 215">
              <a:extLst>
                <a:ext uri="{FF2B5EF4-FFF2-40B4-BE49-F238E27FC236}">
                  <a16:creationId xmlns:a16="http://schemas.microsoft.com/office/drawing/2014/main" id="{B2F7AA40-17CE-6648-893A-9E1FD5FB95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1857" b="40904"/>
            <a:stretch/>
          </p:blipFill>
          <p:spPr>
            <a:xfrm>
              <a:off x="8983867" y="4650373"/>
              <a:ext cx="1542123" cy="690554"/>
            </a:xfrm>
            <a:prstGeom prst="rect">
              <a:avLst/>
            </a:prstGeom>
          </p:spPr>
        </p:pic>
        <p:grpSp>
          <p:nvGrpSpPr>
            <p:cNvPr id="217" name="Groupe 216">
              <a:extLst>
                <a:ext uri="{FF2B5EF4-FFF2-40B4-BE49-F238E27FC236}">
                  <a16:creationId xmlns:a16="http://schemas.microsoft.com/office/drawing/2014/main" id="{79DB02CA-93A4-1149-B4A4-B555C4362DE1}"/>
                </a:ext>
              </a:extLst>
            </p:cNvPr>
            <p:cNvGrpSpPr/>
            <p:nvPr/>
          </p:nvGrpSpPr>
          <p:grpSpPr>
            <a:xfrm>
              <a:off x="9285622" y="4792053"/>
              <a:ext cx="946006" cy="416242"/>
              <a:chOff x="6603220" y="2702964"/>
              <a:chExt cx="3349702" cy="1473869"/>
            </a:xfrm>
          </p:grpSpPr>
          <p:grpSp>
            <p:nvGrpSpPr>
              <p:cNvPr id="218" name="Groupe 217">
                <a:extLst>
                  <a:ext uri="{FF2B5EF4-FFF2-40B4-BE49-F238E27FC236}">
                    <a16:creationId xmlns:a16="http://schemas.microsoft.com/office/drawing/2014/main" id="{E4932310-F652-6849-BC1A-F63EFDC2050A}"/>
                  </a:ext>
                </a:extLst>
              </p:cNvPr>
              <p:cNvGrpSpPr/>
              <p:nvPr/>
            </p:nvGrpSpPr>
            <p:grpSpPr>
              <a:xfrm>
                <a:off x="7221241" y="3173112"/>
                <a:ext cx="2113661" cy="533572"/>
                <a:chOff x="7221241" y="3173112"/>
                <a:chExt cx="2113661" cy="533572"/>
              </a:xfrm>
              <a:solidFill>
                <a:schemeClr val="tx2"/>
              </a:solidFill>
            </p:grpSpPr>
            <p:sp>
              <p:nvSpPr>
                <p:cNvPr id="220" name="Freeform 1">
                  <a:extLst>
                    <a:ext uri="{FF2B5EF4-FFF2-40B4-BE49-F238E27FC236}">
                      <a16:creationId xmlns:a16="http://schemas.microsoft.com/office/drawing/2014/main" id="{90500433-D37A-2D41-8716-DCDE6FA4E64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21241" y="3180845"/>
                  <a:ext cx="293850" cy="520684"/>
                </a:xfrm>
                <a:custGeom>
                  <a:avLst/>
                  <a:gdLst>
                    <a:gd name="T0" fmla="*/ 431 w 1006"/>
                    <a:gd name="T1" fmla="*/ 1449 h 1780"/>
                    <a:gd name="T2" fmla="*/ 1005 w 1006"/>
                    <a:gd name="T3" fmla="*/ 1449 h 1780"/>
                    <a:gd name="T4" fmla="*/ 1005 w 1006"/>
                    <a:gd name="T5" fmla="*/ 1779 h 1780"/>
                    <a:gd name="T6" fmla="*/ 0 w 1006"/>
                    <a:gd name="T7" fmla="*/ 1779 h 1780"/>
                    <a:gd name="T8" fmla="*/ 0 w 1006"/>
                    <a:gd name="T9" fmla="*/ 0 h 1780"/>
                    <a:gd name="T10" fmla="*/ 431 w 1006"/>
                    <a:gd name="T11" fmla="*/ 0 h 1780"/>
                    <a:gd name="T12" fmla="*/ 431 w 1006"/>
                    <a:gd name="T13" fmla="*/ 1449 h 17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6" h="1780">
                      <a:moveTo>
                        <a:pt x="431" y="1449"/>
                      </a:moveTo>
                      <a:lnTo>
                        <a:pt x="1005" y="1449"/>
                      </a:lnTo>
                      <a:lnTo>
                        <a:pt x="1005" y="1779"/>
                      </a:lnTo>
                      <a:lnTo>
                        <a:pt x="0" y="1779"/>
                      </a:lnTo>
                      <a:lnTo>
                        <a:pt x="0" y="0"/>
                      </a:lnTo>
                      <a:lnTo>
                        <a:pt x="431" y="0"/>
                      </a:lnTo>
                      <a:lnTo>
                        <a:pt x="431" y="144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221" name="Freeform 2">
                  <a:extLst>
                    <a:ext uri="{FF2B5EF4-FFF2-40B4-BE49-F238E27FC236}">
                      <a16:creationId xmlns:a16="http://schemas.microsoft.com/office/drawing/2014/main" id="{B5976EB1-D20C-D24F-AC43-5A6F37593F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93708" y="3173112"/>
                  <a:ext cx="525838" cy="533572"/>
                </a:xfrm>
                <a:custGeom>
                  <a:avLst/>
                  <a:gdLst>
                    <a:gd name="T0" fmla="*/ 948 w 1800"/>
                    <a:gd name="T1" fmla="*/ 0 h 1825"/>
                    <a:gd name="T2" fmla="*/ 1357 w 1800"/>
                    <a:gd name="T3" fmla="*/ 116 h 1825"/>
                    <a:gd name="T4" fmla="*/ 1358 w 1800"/>
                    <a:gd name="T5" fmla="*/ 117 h 1825"/>
                    <a:gd name="T6" fmla="*/ 1365 w 1800"/>
                    <a:gd name="T7" fmla="*/ 121 h 1825"/>
                    <a:gd name="T8" fmla="*/ 1677 w 1800"/>
                    <a:gd name="T9" fmla="*/ 433 h 1825"/>
                    <a:gd name="T10" fmla="*/ 1682 w 1800"/>
                    <a:gd name="T11" fmla="*/ 442 h 1825"/>
                    <a:gd name="T12" fmla="*/ 1799 w 1800"/>
                    <a:gd name="T13" fmla="*/ 894 h 1825"/>
                    <a:gd name="T14" fmla="*/ 1799 w 1800"/>
                    <a:gd name="T15" fmla="*/ 910 h 1825"/>
                    <a:gd name="T16" fmla="*/ 1799 w 1800"/>
                    <a:gd name="T17" fmla="*/ 924 h 1825"/>
                    <a:gd name="T18" fmla="*/ 1679 w 1800"/>
                    <a:gd name="T19" fmla="*/ 1381 h 1825"/>
                    <a:gd name="T20" fmla="*/ 1674 w 1800"/>
                    <a:gd name="T21" fmla="*/ 1389 h 1825"/>
                    <a:gd name="T22" fmla="*/ 1360 w 1800"/>
                    <a:gd name="T23" fmla="*/ 1704 h 1825"/>
                    <a:gd name="T24" fmla="*/ 1354 w 1800"/>
                    <a:gd name="T25" fmla="*/ 1707 h 1825"/>
                    <a:gd name="T26" fmla="*/ 900 w 1800"/>
                    <a:gd name="T27" fmla="*/ 1824 h 1825"/>
                    <a:gd name="T28" fmla="*/ 445 w 1800"/>
                    <a:gd name="T29" fmla="*/ 1707 h 1825"/>
                    <a:gd name="T30" fmla="*/ 440 w 1800"/>
                    <a:gd name="T31" fmla="*/ 1704 h 1825"/>
                    <a:gd name="T32" fmla="*/ 124 w 1800"/>
                    <a:gd name="T33" fmla="*/ 1389 h 1825"/>
                    <a:gd name="T34" fmla="*/ 120 w 1800"/>
                    <a:gd name="T35" fmla="*/ 1381 h 1825"/>
                    <a:gd name="T36" fmla="*/ 0 w 1800"/>
                    <a:gd name="T37" fmla="*/ 923 h 1825"/>
                    <a:gd name="T38" fmla="*/ 0 w 1800"/>
                    <a:gd name="T39" fmla="*/ 910 h 1825"/>
                    <a:gd name="T40" fmla="*/ 0 w 1800"/>
                    <a:gd name="T41" fmla="*/ 896 h 1825"/>
                    <a:gd name="T42" fmla="*/ 120 w 1800"/>
                    <a:gd name="T43" fmla="*/ 441 h 1825"/>
                    <a:gd name="T44" fmla="*/ 123 w 1800"/>
                    <a:gd name="T45" fmla="*/ 435 h 1825"/>
                    <a:gd name="T46" fmla="*/ 438 w 1800"/>
                    <a:gd name="T47" fmla="*/ 120 h 1825"/>
                    <a:gd name="T48" fmla="*/ 445 w 1800"/>
                    <a:gd name="T49" fmla="*/ 116 h 1825"/>
                    <a:gd name="T50" fmla="*/ 853 w 1800"/>
                    <a:gd name="T51" fmla="*/ 0 h 1825"/>
                    <a:gd name="T52" fmla="*/ 948 w 1800"/>
                    <a:gd name="T53" fmla="*/ 0 h 1825"/>
                    <a:gd name="T54" fmla="*/ 563 w 1800"/>
                    <a:gd name="T55" fmla="*/ 538 h 1825"/>
                    <a:gd name="T56" fmla="*/ 439 w 1800"/>
                    <a:gd name="T57" fmla="*/ 910 h 1825"/>
                    <a:gd name="T58" fmla="*/ 563 w 1800"/>
                    <a:gd name="T59" fmla="*/ 1282 h 1825"/>
                    <a:gd name="T60" fmla="*/ 900 w 1800"/>
                    <a:gd name="T61" fmla="*/ 1421 h 1825"/>
                    <a:gd name="T62" fmla="*/ 1235 w 1800"/>
                    <a:gd name="T63" fmla="*/ 1282 h 1825"/>
                    <a:gd name="T64" fmla="*/ 1361 w 1800"/>
                    <a:gd name="T65" fmla="*/ 910 h 1825"/>
                    <a:gd name="T66" fmla="*/ 1236 w 1800"/>
                    <a:gd name="T67" fmla="*/ 538 h 1825"/>
                    <a:gd name="T68" fmla="*/ 900 w 1800"/>
                    <a:gd name="T69" fmla="*/ 399 h 1825"/>
                    <a:gd name="T70" fmla="*/ 563 w 1800"/>
                    <a:gd name="T71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00" h="1825">
                      <a:moveTo>
                        <a:pt x="948" y="0"/>
                      </a:moveTo>
                      <a:cubicBezTo>
                        <a:pt x="1095" y="6"/>
                        <a:pt x="1224" y="43"/>
                        <a:pt x="1357" y="116"/>
                      </a:cubicBezTo>
                      <a:lnTo>
                        <a:pt x="1358" y="117"/>
                      </a:lnTo>
                      <a:cubicBezTo>
                        <a:pt x="1361" y="118"/>
                        <a:pt x="1363" y="120"/>
                        <a:pt x="1365" y="121"/>
                      </a:cubicBezTo>
                      <a:cubicBezTo>
                        <a:pt x="1501" y="199"/>
                        <a:pt x="1598" y="297"/>
                        <a:pt x="1677" y="433"/>
                      </a:cubicBezTo>
                      <a:cubicBezTo>
                        <a:pt x="1679" y="436"/>
                        <a:pt x="1680" y="439"/>
                        <a:pt x="1682" y="442"/>
                      </a:cubicBezTo>
                      <a:cubicBezTo>
                        <a:pt x="1763" y="587"/>
                        <a:pt x="1799" y="728"/>
                        <a:pt x="1799" y="894"/>
                      </a:cubicBezTo>
                      <a:lnTo>
                        <a:pt x="1799" y="910"/>
                      </a:lnTo>
                      <a:lnTo>
                        <a:pt x="1799" y="924"/>
                      </a:ln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7" y="1384"/>
                        <a:pt x="1676" y="1386"/>
                        <a:pt x="1674" y="1389"/>
                      </a:cubicBezTo>
                      <a:cubicBezTo>
                        <a:pt x="1595" y="1526"/>
                        <a:pt x="1497" y="1625"/>
                        <a:pt x="1360" y="1704"/>
                      </a:cubicBezTo>
                      <a:lnTo>
                        <a:pt x="1354" y="1707"/>
                      </a:ln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3" y="1824"/>
                        <a:pt x="591" y="1787"/>
                        <a:pt x="445" y="1707"/>
                      </a:cubicBezTo>
                      <a:cubicBezTo>
                        <a:pt x="443" y="1706"/>
                        <a:pt x="441" y="1705"/>
                        <a:pt x="440" y="1704"/>
                      </a:cubicBezTo>
                      <a:cubicBezTo>
                        <a:pt x="302" y="1624"/>
                        <a:pt x="204" y="1526"/>
                        <a:pt x="124" y="1389"/>
                      </a:cubicBezTo>
                      <a:cubicBezTo>
                        <a:pt x="123" y="1386"/>
                        <a:pt x="121" y="1383"/>
                        <a:pt x="120" y="1381"/>
                      </a:cubicBezTo>
                      <a:cubicBezTo>
                        <a:pt x="37" y="1234"/>
                        <a:pt x="0" y="1091"/>
                        <a:pt x="0" y="923"/>
                      </a:cubicBezTo>
                      <a:lnTo>
                        <a:pt x="0" y="910"/>
                      </a:lnTo>
                      <a:lnTo>
                        <a:pt x="0" y="896"/>
                      </a:lnTo>
                      <a:cubicBezTo>
                        <a:pt x="0" y="729"/>
                        <a:pt x="37" y="586"/>
                        <a:pt x="120" y="441"/>
                      </a:cubicBezTo>
                      <a:lnTo>
                        <a:pt x="123" y="435"/>
                      </a:lnTo>
                      <a:cubicBezTo>
                        <a:pt x="202" y="298"/>
                        <a:pt x="301" y="199"/>
                        <a:pt x="438" y="120"/>
                      </a:cubicBezTo>
                      <a:cubicBezTo>
                        <a:pt x="441" y="118"/>
                        <a:pt x="443" y="117"/>
                        <a:pt x="445" y="116"/>
                      </a:cubicBezTo>
                      <a:cubicBezTo>
                        <a:pt x="577" y="43"/>
                        <a:pt x="706" y="6"/>
                        <a:pt x="853" y="0"/>
                      </a:cubicBezTo>
                      <a:lnTo>
                        <a:pt x="948" y="0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39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6" y="1375"/>
                        <a:pt x="758" y="1421"/>
                        <a:pt x="900" y="1421"/>
                      </a:cubicBezTo>
                      <a:cubicBezTo>
                        <a:pt x="1041" y="1421"/>
                        <a:pt x="1152" y="1374"/>
                        <a:pt x="1235" y="1282"/>
                      </a:cubicBezTo>
                      <a:cubicBezTo>
                        <a:pt x="1318" y="1190"/>
                        <a:pt x="1360" y="1066"/>
                        <a:pt x="1361" y="910"/>
                      </a:cubicBezTo>
                      <a:cubicBezTo>
                        <a:pt x="1361" y="753"/>
                        <a:pt x="1319" y="630"/>
                        <a:pt x="1236" y="538"/>
                      </a:cubicBezTo>
                      <a:cubicBezTo>
                        <a:pt x="1153" y="446"/>
                        <a:pt x="1041" y="399"/>
                        <a:pt x="900" y="399"/>
                      </a:cubicBezTo>
                      <a:cubicBezTo>
                        <a:pt x="758" y="399"/>
                        <a:pt x="646" y="445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222" name="Freeform 3">
                  <a:extLst>
                    <a:ext uri="{FF2B5EF4-FFF2-40B4-BE49-F238E27FC236}">
                      <a16:creationId xmlns:a16="http://schemas.microsoft.com/office/drawing/2014/main" id="{E2045015-C723-2E42-96BE-F05D99DBF6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12341" y="3175689"/>
                  <a:ext cx="505216" cy="530994"/>
                </a:xfrm>
                <a:custGeom>
                  <a:avLst/>
                  <a:gdLst>
                    <a:gd name="T0" fmla="*/ 1437 w 1730"/>
                    <a:gd name="T1" fmla="*/ 164 h 1815"/>
                    <a:gd name="T2" fmla="*/ 1623 w 1730"/>
                    <a:gd name="T3" fmla="*/ 373 h 1815"/>
                    <a:gd name="T4" fmla="*/ 1707 w 1730"/>
                    <a:gd name="T5" fmla="*/ 607 h 1815"/>
                    <a:gd name="T6" fmla="*/ 1251 w 1730"/>
                    <a:gd name="T7" fmla="*/ 607 h 1815"/>
                    <a:gd name="T8" fmla="*/ 1237 w 1730"/>
                    <a:gd name="T9" fmla="*/ 581 h 1815"/>
                    <a:gd name="T10" fmla="*/ 1112 w 1730"/>
                    <a:gd name="T11" fmla="*/ 455 h 1815"/>
                    <a:gd name="T12" fmla="*/ 901 w 1730"/>
                    <a:gd name="T13" fmla="*/ 398 h 1815"/>
                    <a:gd name="T14" fmla="*/ 887 w 1730"/>
                    <a:gd name="T15" fmla="*/ 398 h 1815"/>
                    <a:gd name="T16" fmla="*/ 869 w 1730"/>
                    <a:gd name="T17" fmla="*/ 398 h 1815"/>
                    <a:gd name="T18" fmla="*/ 660 w 1730"/>
                    <a:gd name="T19" fmla="*/ 454 h 1815"/>
                    <a:gd name="T20" fmla="*/ 559 w 1730"/>
                    <a:gd name="T21" fmla="*/ 535 h 1815"/>
                    <a:gd name="T22" fmla="*/ 436 w 1730"/>
                    <a:gd name="T23" fmla="*/ 906 h 1815"/>
                    <a:gd name="T24" fmla="*/ 565 w 1730"/>
                    <a:gd name="T25" fmla="*/ 1296 h 1815"/>
                    <a:gd name="T26" fmla="*/ 934 w 1730"/>
                    <a:gd name="T27" fmla="*/ 1432 h 1815"/>
                    <a:gd name="T28" fmla="*/ 946 w 1730"/>
                    <a:gd name="T29" fmla="*/ 1433 h 1815"/>
                    <a:gd name="T30" fmla="*/ 1164 w 1730"/>
                    <a:gd name="T31" fmla="*/ 1374 h 1815"/>
                    <a:gd name="T32" fmla="*/ 1324 w 1730"/>
                    <a:gd name="T33" fmla="*/ 1215 h 1815"/>
                    <a:gd name="T34" fmla="*/ 1368 w 1730"/>
                    <a:gd name="T35" fmla="*/ 1107 h 1815"/>
                    <a:gd name="T36" fmla="*/ 825 w 1730"/>
                    <a:gd name="T37" fmla="*/ 1107 h 1815"/>
                    <a:gd name="T38" fmla="*/ 825 w 1730"/>
                    <a:gd name="T39" fmla="*/ 798 h 1815"/>
                    <a:gd name="T40" fmla="*/ 1729 w 1730"/>
                    <a:gd name="T41" fmla="*/ 798 h 1815"/>
                    <a:gd name="T42" fmla="*/ 1729 w 1730"/>
                    <a:gd name="T43" fmla="*/ 1223 h 1815"/>
                    <a:gd name="T44" fmla="*/ 1656 w 1730"/>
                    <a:gd name="T45" fmla="*/ 1387 h 1815"/>
                    <a:gd name="T46" fmla="*/ 1568 w 1730"/>
                    <a:gd name="T47" fmla="*/ 1513 h 1815"/>
                    <a:gd name="T48" fmla="*/ 1350 w 1730"/>
                    <a:gd name="T49" fmla="*/ 1695 h 1815"/>
                    <a:gd name="T50" fmla="*/ 1285 w 1730"/>
                    <a:gd name="T51" fmla="*/ 1729 h 1815"/>
                    <a:gd name="T52" fmla="*/ 905 w 1730"/>
                    <a:gd name="T53" fmla="*/ 1814 h 1815"/>
                    <a:gd name="T54" fmla="*/ 890 w 1730"/>
                    <a:gd name="T55" fmla="*/ 1814 h 1815"/>
                    <a:gd name="T56" fmla="*/ 868 w 1730"/>
                    <a:gd name="T57" fmla="*/ 1814 h 1815"/>
                    <a:gd name="T58" fmla="*/ 419 w 1730"/>
                    <a:gd name="T59" fmla="*/ 1699 h 1815"/>
                    <a:gd name="T60" fmla="*/ 413 w 1730"/>
                    <a:gd name="T61" fmla="*/ 1696 h 1815"/>
                    <a:gd name="T62" fmla="*/ 126 w 1730"/>
                    <a:gd name="T63" fmla="*/ 1408 h 1815"/>
                    <a:gd name="T64" fmla="*/ 109 w 1730"/>
                    <a:gd name="T65" fmla="*/ 1378 h 1815"/>
                    <a:gd name="T66" fmla="*/ 0 w 1730"/>
                    <a:gd name="T67" fmla="*/ 925 h 1815"/>
                    <a:gd name="T68" fmla="*/ 0 w 1730"/>
                    <a:gd name="T69" fmla="*/ 907 h 1815"/>
                    <a:gd name="T70" fmla="*/ 0 w 1730"/>
                    <a:gd name="T71" fmla="*/ 890 h 1815"/>
                    <a:gd name="T72" fmla="*/ 109 w 1730"/>
                    <a:gd name="T73" fmla="*/ 437 h 1815"/>
                    <a:gd name="T74" fmla="*/ 125 w 1730"/>
                    <a:gd name="T75" fmla="*/ 408 h 1815"/>
                    <a:gd name="T76" fmla="*/ 414 w 1730"/>
                    <a:gd name="T77" fmla="*/ 119 h 1815"/>
                    <a:gd name="T78" fmla="*/ 419 w 1730"/>
                    <a:gd name="T79" fmla="*/ 116 h 1815"/>
                    <a:gd name="T80" fmla="*/ 866 w 1730"/>
                    <a:gd name="T81" fmla="*/ 1 h 1815"/>
                    <a:gd name="T82" fmla="*/ 886 w 1730"/>
                    <a:gd name="T83" fmla="*/ 1 h 1815"/>
                    <a:gd name="T84" fmla="*/ 1437 w 1730"/>
                    <a:gd name="T85" fmla="*/ 164 h 1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30" h="1815">
                      <a:moveTo>
                        <a:pt x="1437" y="164"/>
                      </a:moveTo>
                      <a:cubicBezTo>
                        <a:pt x="1517" y="223"/>
                        <a:pt x="1573" y="287"/>
                        <a:pt x="1623" y="373"/>
                      </a:cubicBezTo>
                      <a:cubicBezTo>
                        <a:pt x="1667" y="449"/>
                        <a:pt x="1692" y="520"/>
                        <a:pt x="1707" y="607"/>
                      </a:cubicBezTo>
                      <a:lnTo>
                        <a:pt x="1251" y="607"/>
                      </a:lnTo>
                      <a:cubicBezTo>
                        <a:pt x="1246" y="598"/>
                        <a:pt x="1242" y="590"/>
                        <a:pt x="1237" y="581"/>
                      </a:cubicBezTo>
                      <a:cubicBezTo>
                        <a:pt x="1206" y="527"/>
                        <a:pt x="1167" y="487"/>
                        <a:pt x="1112" y="455"/>
                      </a:cubicBezTo>
                      <a:cubicBezTo>
                        <a:pt x="1045" y="416"/>
                        <a:pt x="979" y="398"/>
                        <a:pt x="901" y="398"/>
                      </a:cubicBezTo>
                      <a:cubicBezTo>
                        <a:pt x="896" y="398"/>
                        <a:pt x="892" y="398"/>
                        <a:pt x="887" y="398"/>
                      </a:cubicBezTo>
                      <a:cubicBezTo>
                        <a:pt x="881" y="398"/>
                        <a:pt x="875" y="398"/>
                        <a:pt x="869" y="398"/>
                      </a:cubicBezTo>
                      <a:cubicBezTo>
                        <a:pt x="792" y="398"/>
                        <a:pt x="728" y="415"/>
                        <a:pt x="660" y="454"/>
                      </a:cubicBezTo>
                      <a:cubicBezTo>
                        <a:pt x="621" y="477"/>
                        <a:pt x="590" y="501"/>
                        <a:pt x="559" y="535"/>
                      </a:cubicBezTo>
                      <a:cubicBezTo>
                        <a:pt x="477" y="627"/>
                        <a:pt x="436" y="751"/>
                        <a:pt x="436" y="906"/>
                      </a:cubicBezTo>
                      <a:cubicBezTo>
                        <a:pt x="436" y="1075"/>
                        <a:pt x="479" y="1205"/>
                        <a:pt x="565" y="1296"/>
                      </a:cubicBezTo>
                      <a:cubicBezTo>
                        <a:pt x="652" y="1387"/>
                        <a:pt x="775" y="1432"/>
                        <a:pt x="934" y="1432"/>
                      </a:cubicBezTo>
                      <a:cubicBezTo>
                        <a:pt x="939" y="1433"/>
                        <a:pt x="942" y="1433"/>
                        <a:pt x="946" y="1433"/>
                      </a:cubicBezTo>
                      <a:cubicBezTo>
                        <a:pt x="1026" y="1433"/>
                        <a:pt x="1095" y="1414"/>
                        <a:pt x="1164" y="1374"/>
                      </a:cubicBezTo>
                      <a:cubicBezTo>
                        <a:pt x="1234" y="1334"/>
                        <a:pt x="1283" y="1284"/>
                        <a:pt x="1324" y="1215"/>
                      </a:cubicBezTo>
                      <a:cubicBezTo>
                        <a:pt x="1344" y="1179"/>
                        <a:pt x="1357" y="1147"/>
                        <a:pt x="1368" y="1107"/>
                      </a:cubicBezTo>
                      <a:lnTo>
                        <a:pt x="825" y="1107"/>
                      </a:lnTo>
                      <a:lnTo>
                        <a:pt x="825" y="798"/>
                      </a:lnTo>
                      <a:lnTo>
                        <a:pt x="1729" y="798"/>
                      </a:lnTo>
                      <a:lnTo>
                        <a:pt x="1729" y="1223"/>
                      </a:lnTo>
                      <a:cubicBezTo>
                        <a:pt x="1710" y="1283"/>
                        <a:pt x="1688" y="1333"/>
                        <a:pt x="1656" y="1387"/>
                      </a:cubicBezTo>
                      <a:cubicBezTo>
                        <a:pt x="1629" y="1434"/>
                        <a:pt x="1603" y="1471"/>
                        <a:pt x="1568" y="1513"/>
                      </a:cubicBezTo>
                      <a:cubicBezTo>
                        <a:pt x="1503" y="1590"/>
                        <a:pt x="1437" y="1645"/>
                        <a:pt x="1350" y="1695"/>
                      </a:cubicBezTo>
                      <a:cubicBezTo>
                        <a:pt x="1327" y="1708"/>
                        <a:pt x="1308" y="1718"/>
                        <a:pt x="1285" y="1729"/>
                      </a:cubicBezTo>
                      <a:cubicBezTo>
                        <a:pt x="1160" y="1788"/>
                        <a:pt x="1043" y="1814"/>
                        <a:pt x="905" y="1814"/>
                      </a:cubicBezTo>
                      <a:cubicBezTo>
                        <a:pt x="899" y="1814"/>
                        <a:pt x="895" y="1814"/>
                        <a:pt x="890" y="1814"/>
                      </a:cubicBezTo>
                      <a:cubicBezTo>
                        <a:pt x="882" y="1814"/>
                        <a:pt x="876" y="1814"/>
                        <a:pt x="868" y="1814"/>
                      </a:cubicBezTo>
                      <a:cubicBezTo>
                        <a:pt x="703" y="1814"/>
                        <a:pt x="563" y="1778"/>
                        <a:pt x="419" y="1699"/>
                      </a:cubicBezTo>
                      <a:cubicBezTo>
                        <a:pt x="417" y="1698"/>
                        <a:pt x="415" y="1697"/>
                        <a:pt x="413" y="1696"/>
                      </a:cubicBezTo>
                      <a:cubicBezTo>
                        <a:pt x="287" y="1624"/>
                        <a:pt x="198" y="1533"/>
                        <a:pt x="126" y="1408"/>
                      </a:cubicBezTo>
                      <a:cubicBezTo>
                        <a:pt x="120" y="1398"/>
                        <a:pt x="115" y="1389"/>
                        <a:pt x="109" y="1378"/>
                      </a:cubicBezTo>
                      <a:cubicBezTo>
                        <a:pt x="34" y="1231"/>
                        <a:pt x="0" y="1090"/>
                        <a:pt x="0" y="925"/>
                      </a:cubicBezTo>
                      <a:cubicBezTo>
                        <a:pt x="0" y="919"/>
                        <a:pt x="0" y="913"/>
                        <a:pt x="0" y="907"/>
                      </a:cubicBezTo>
                      <a:cubicBezTo>
                        <a:pt x="0" y="902"/>
                        <a:pt x="0" y="897"/>
                        <a:pt x="0" y="890"/>
                      </a:cubicBezTo>
                      <a:cubicBezTo>
                        <a:pt x="0" y="725"/>
                        <a:pt x="34" y="584"/>
                        <a:pt x="109" y="437"/>
                      </a:cubicBezTo>
                      <a:cubicBezTo>
                        <a:pt x="115" y="427"/>
                        <a:pt x="119" y="418"/>
                        <a:pt x="125" y="408"/>
                      </a:cubicBezTo>
                      <a:cubicBezTo>
                        <a:pt x="198" y="282"/>
                        <a:pt x="288" y="191"/>
                        <a:pt x="414" y="119"/>
                      </a:cubicBezTo>
                      <a:cubicBezTo>
                        <a:pt x="415" y="118"/>
                        <a:pt x="417" y="117"/>
                        <a:pt x="419" y="116"/>
                      </a:cubicBezTo>
                      <a:cubicBezTo>
                        <a:pt x="562" y="37"/>
                        <a:pt x="702" y="1"/>
                        <a:pt x="866" y="1"/>
                      </a:cubicBezTo>
                      <a:cubicBezTo>
                        <a:pt x="873" y="1"/>
                        <a:pt x="879" y="1"/>
                        <a:pt x="886" y="1"/>
                      </a:cubicBezTo>
                      <a:cubicBezTo>
                        <a:pt x="1109" y="0"/>
                        <a:pt x="1293" y="55"/>
                        <a:pt x="1437" y="1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  <p:sp>
              <p:nvSpPr>
                <p:cNvPr id="223" name="Freeform 4">
                  <a:extLst>
                    <a:ext uri="{FF2B5EF4-FFF2-40B4-BE49-F238E27FC236}">
                      <a16:creationId xmlns:a16="http://schemas.microsoft.com/office/drawing/2014/main" id="{D50B0B84-D2D4-6949-9012-CBC56FE64D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09064" y="3173112"/>
                  <a:ext cx="525838" cy="533572"/>
                </a:xfrm>
                <a:custGeom>
                  <a:avLst/>
                  <a:gdLst>
                    <a:gd name="T0" fmla="*/ 1357 w 1800"/>
                    <a:gd name="T1" fmla="*/ 117 h 1825"/>
                    <a:gd name="T2" fmla="*/ 1364 w 1800"/>
                    <a:gd name="T3" fmla="*/ 121 h 1825"/>
                    <a:gd name="T4" fmla="*/ 1675 w 1800"/>
                    <a:gd name="T5" fmla="*/ 432 h 1825"/>
                    <a:gd name="T6" fmla="*/ 1680 w 1800"/>
                    <a:gd name="T7" fmla="*/ 442 h 1825"/>
                    <a:gd name="T8" fmla="*/ 1799 w 1800"/>
                    <a:gd name="T9" fmla="*/ 897 h 1825"/>
                    <a:gd name="T10" fmla="*/ 1799 w 1800"/>
                    <a:gd name="T11" fmla="*/ 910 h 1825"/>
                    <a:gd name="T12" fmla="*/ 1799 w 1800"/>
                    <a:gd name="T13" fmla="*/ 924 h 1825"/>
                    <a:gd name="T14" fmla="*/ 1679 w 1800"/>
                    <a:gd name="T15" fmla="*/ 1381 h 1825"/>
                    <a:gd name="T16" fmla="*/ 1675 w 1800"/>
                    <a:gd name="T17" fmla="*/ 1389 h 1825"/>
                    <a:gd name="T18" fmla="*/ 1360 w 1800"/>
                    <a:gd name="T19" fmla="*/ 1704 h 1825"/>
                    <a:gd name="T20" fmla="*/ 1354 w 1800"/>
                    <a:gd name="T21" fmla="*/ 1707 h 1825"/>
                    <a:gd name="T22" fmla="*/ 900 w 1800"/>
                    <a:gd name="T23" fmla="*/ 1824 h 1825"/>
                    <a:gd name="T24" fmla="*/ 445 w 1800"/>
                    <a:gd name="T25" fmla="*/ 1707 h 1825"/>
                    <a:gd name="T26" fmla="*/ 439 w 1800"/>
                    <a:gd name="T27" fmla="*/ 1703 h 1825"/>
                    <a:gd name="T28" fmla="*/ 124 w 1800"/>
                    <a:gd name="T29" fmla="*/ 1388 h 1825"/>
                    <a:gd name="T30" fmla="*/ 120 w 1800"/>
                    <a:gd name="T31" fmla="*/ 1382 h 1825"/>
                    <a:gd name="T32" fmla="*/ 0 w 1800"/>
                    <a:gd name="T33" fmla="*/ 925 h 1825"/>
                    <a:gd name="T34" fmla="*/ 0 w 1800"/>
                    <a:gd name="T35" fmla="*/ 910 h 1825"/>
                    <a:gd name="T36" fmla="*/ 0 w 1800"/>
                    <a:gd name="T37" fmla="*/ 895 h 1825"/>
                    <a:gd name="T38" fmla="*/ 120 w 1800"/>
                    <a:gd name="T39" fmla="*/ 441 h 1825"/>
                    <a:gd name="T40" fmla="*/ 123 w 1800"/>
                    <a:gd name="T41" fmla="*/ 436 h 1825"/>
                    <a:gd name="T42" fmla="*/ 438 w 1800"/>
                    <a:gd name="T43" fmla="*/ 121 h 1825"/>
                    <a:gd name="T44" fmla="*/ 445 w 1800"/>
                    <a:gd name="T45" fmla="*/ 117 h 1825"/>
                    <a:gd name="T46" fmla="*/ 900 w 1800"/>
                    <a:gd name="T47" fmla="*/ 0 h 1825"/>
                    <a:gd name="T48" fmla="*/ 1356 w 1800"/>
                    <a:gd name="T49" fmla="*/ 117 h 1825"/>
                    <a:gd name="T50" fmla="*/ 1357 w 1800"/>
                    <a:gd name="T51" fmla="*/ 117 h 1825"/>
                    <a:gd name="T52" fmla="*/ 563 w 1800"/>
                    <a:gd name="T53" fmla="*/ 538 h 1825"/>
                    <a:gd name="T54" fmla="*/ 439 w 1800"/>
                    <a:gd name="T55" fmla="*/ 910 h 1825"/>
                    <a:gd name="T56" fmla="*/ 563 w 1800"/>
                    <a:gd name="T57" fmla="*/ 1282 h 1825"/>
                    <a:gd name="T58" fmla="*/ 900 w 1800"/>
                    <a:gd name="T59" fmla="*/ 1421 h 1825"/>
                    <a:gd name="T60" fmla="*/ 1235 w 1800"/>
                    <a:gd name="T61" fmla="*/ 1283 h 1825"/>
                    <a:gd name="T62" fmla="*/ 1361 w 1800"/>
                    <a:gd name="T63" fmla="*/ 912 h 1825"/>
                    <a:gd name="T64" fmla="*/ 1236 w 1800"/>
                    <a:gd name="T65" fmla="*/ 539 h 1825"/>
                    <a:gd name="T66" fmla="*/ 900 w 1800"/>
                    <a:gd name="T67" fmla="*/ 400 h 1825"/>
                    <a:gd name="T68" fmla="*/ 563 w 1800"/>
                    <a:gd name="T69" fmla="*/ 538 h 1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00" h="1825">
                      <a:moveTo>
                        <a:pt x="1357" y="117"/>
                      </a:moveTo>
                      <a:cubicBezTo>
                        <a:pt x="1359" y="118"/>
                        <a:pt x="1361" y="120"/>
                        <a:pt x="1364" y="121"/>
                      </a:cubicBezTo>
                      <a:cubicBezTo>
                        <a:pt x="1499" y="199"/>
                        <a:pt x="1597" y="297"/>
                        <a:pt x="1675" y="432"/>
                      </a:cubicBezTo>
                      <a:cubicBezTo>
                        <a:pt x="1677" y="436"/>
                        <a:pt x="1679" y="438"/>
                        <a:pt x="1680" y="442"/>
                      </a:cubicBezTo>
                      <a:cubicBezTo>
                        <a:pt x="1762" y="588"/>
                        <a:pt x="1799" y="730"/>
                        <a:pt x="1799" y="897"/>
                      </a:cubicBezTo>
                      <a:cubicBezTo>
                        <a:pt x="1799" y="901"/>
                        <a:pt x="1799" y="906"/>
                        <a:pt x="1799" y="910"/>
                      </a:cubicBezTo>
                      <a:cubicBezTo>
                        <a:pt x="1799" y="915"/>
                        <a:pt x="1799" y="919"/>
                        <a:pt x="1799" y="924"/>
                      </a:cubicBezTo>
                      <a:cubicBezTo>
                        <a:pt x="1799" y="1092"/>
                        <a:pt x="1762" y="1234"/>
                        <a:pt x="1679" y="1381"/>
                      </a:cubicBezTo>
                      <a:cubicBezTo>
                        <a:pt x="1678" y="1383"/>
                        <a:pt x="1676" y="1386"/>
                        <a:pt x="1675" y="1389"/>
                      </a:cubicBezTo>
                      <a:cubicBezTo>
                        <a:pt x="1596" y="1526"/>
                        <a:pt x="1497" y="1624"/>
                        <a:pt x="1360" y="1704"/>
                      </a:cubicBezTo>
                      <a:cubicBezTo>
                        <a:pt x="1358" y="1705"/>
                        <a:pt x="1356" y="1706"/>
                        <a:pt x="1354" y="1707"/>
                      </a:cubicBezTo>
                      <a:cubicBezTo>
                        <a:pt x="1208" y="1787"/>
                        <a:pt x="1067" y="1824"/>
                        <a:pt x="900" y="1824"/>
                      </a:cubicBezTo>
                      <a:cubicBezTo>
                        <a:pt x="734" y="1824"/>
                        <a:pt x="591" y="1787"/>
                        <a:pt x="445" y="1707"/>
                      </a:cubicBezTo>
                      <a:cubicBezTo>
                        <a:pt x="443" y="1706"/>
                        <a:pt x="441" y="1704"/>
                        <a:pt x="439" y="1703"/>
                      </a:cubicBezTo>
                      <a:cubicBezTo>
                        <a:pt x="301" y="1624"/>
                        <a:pt x="203" y="1525"/>
                        <a:pt x="124" y="1388"/>
                      </a:cubicBezTo>
                      <a:cubicBezTo>
                        <a:pt x="122" y="1386"/>
                        <a:pt x="121" y="1384"/>
                        <a:pt x="120" y="1382"/>
                      </a:cubicBezTo>
                      <a:cubicBezTo>
                        <a:pt x="38" y="1235"/>
                        <a:pt x="0" y="1093"/>
                        <a:pt x="0" y="925"/>
                      </a:cubicBezTo>
                      <a:cubicBezTo>
                        <a:pt x="0" y="920"/>
                        <a:pt x="0" y="915"/>
                        <a:pt x="0" y="910"/>
                      </a:cubicBezTo>
                      <a:cubicBezTo>
                        <a:pt x="0" y="905"/>
                        <a:pt x="0" y="901"/>
                        <a:pt x="0" y="895"/>
                      </a:cubicBezTo>
                      <a:cubicBezTo>
                        <a:pt x="0" y="728"/>
                        <a:pt x="38" y="586"/>
                        <a:pt x="120" y="441"/>
                      </a:cubicBezTo>
                      <a:cubicBezTo>
                        <a:pt x="121" y="439"/>
                        <a:pt x="122" y="438"/>
                        <a:pt x="123" y="436"/>
                      </a:cubicBezTo>
                      <a:cubicBezTo>
                        <a:pt x="202" y="299"/>
                        <a:pt x="301" y="200"/>
                        <a:pt x="438" y="121"/>
                      </a:cubicBezTo>
                      <a:cubicBezTo>
                        <a:pt x="440" y="120"/>
                        <a:pt x="442" y="118"/>
                        <a:pt x="445" y="117"/>
                      </a:cubicBezTo>
                      <a:cubicBezTo>
                        <a:pt x="591" y="36"/>
                        <a:pt x="733" y="0"/>
                        <a:pt x="900" y="0"/>
                      </a:cubicBezTo>
                      <a:cubicBezTo>
                        <a:pt x="1068" y="0"/>
                        <a:pt x="1210" y="36"/>
                        <a:pt x="1356" y="117"/>
                      </a:cubicBezTo>
                      <a:lnTo>
                        <a:pt x="1357" y="117"/>
                      </a:lnTo>
                      <a:close/>
                      <a:moveTo>
                        <a:pt x="563" y="538"/>
                      </a:moveTo>
                      <a:cubicBezTo>
                        <a:pt x="480" y="629"/>
                        <a:pt x="440" y="752"/>
                        <a:pt x="439" y="910"/>
                      </a:cubicBezTo>
                      <a:cubicBezTo>
                        <a:pt x="439" y="1067"/>
                        <a:pt x="480" y="1191"/>
                        <a:pt x="563" y="1282"/>
                      </a:cubicBezTo>
                      <a:cubicBezTo>
                        <a:pt x="647" y="1375"/>
                        <a:pt x="759" y="1421"/>
                        <a:pt x="900" y="1421"/>
                      </a:cubicBezTo>
                      <a:cubicBezTo>
                        <a:pt x="1041" y="1421"/>
                        <a:pt x="1152" y="1375"/>
                        <a:pt x="1235" y="1283"/>
                      </a:cubicBezTo>
                      <a:cubicBezTo>
                        <a:pt x="1319" y="1191"/>
                        <a:pt x="1361" y="1068"/>
                        <a:pt x="1361" y="912"/>
                      </a:cubicBezTo>
                      <a:cubicBezTo>
                        <a:pt x="1361" y="755"/>
                        <a:pt x="1319" y="631"/>
                        <a:pt x="1236" y="539"/>
                      </a:cubicBezTo>
                      <a:cubicBezTo>
                        <a:pt x="1153" y="447"/>
                        <a:pt x="1041" y="400"/>
                        <a:pt x="900" y="400"/>
                      </a:cubicBezTo>
                      <a:cubicBezTo>
                        <a:pt x="759" y="399"/>
                        <a:pt x="647" y="446"/>
                        <a:pt x="563" y="5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/>
                </a:p>
              </p:txBody>
            </p:sp>
          </p:grp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F5AD9BE0-D0F7-5A4F-94A3-1FE29C9D876C}"/>
                  </a:ext>
                </a:extLst>
              </p:cNvPr>
              <p:cNvSpPr/>
              <p:nvPr/>
            </p:nvSpPr>
            <p:spPr>
              <a:xfrm>
                <a:off x="6603220" y="2702964"/>
                <a:ext cx="3349702" cy="1473869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224" name="Connecteur droit 223">
              <a:extLst>
                <a:ext uri="{FF2B5EF4-FFF2-40B4-BE49-F238E27FC236}">
                  <a16:creationId xmlns:a16="http://schemas.microsoft.com/office/drawing/2014/main" id="{2DC79B83-5EAD-6A4C-8F04-DBB2960E18C3}"/>
                </a:ext>
              </a:extLst>
            </p:cNvPr>
            <p:cNvCxnSpPr/>
            <p:nvPr/>
          </p:nvCxnSpPr>
          <p:spPr>
            <a:xfrm>
              <a:off x="6047509" y="5013176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cteur droit 224">
              <a:extLst>
                <a:ext uri="{FF2B5EF4-FFF2-40B4-BE49-F238E27FC236}">
                  <a16:creationId xmlns:a16="http://schemas.microsoft.com/office/drawing/2014/main" id="{249F70BB-D901-6A4E-BB2B-BB1A79412F68}"/>
                </a:ext>
              </a:extLst>
            </p:cNvPr>
            <p:cNvCxnSpPr/>
            <p:nvPr/>
          </p:nvCxnSpPr>
          <p:spPr>
            <a:xfrm>
              <a:off x="8616280" y="5013176"/>
              <a:ext cx="2192482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re 1">
            <a:extLst>
              <a:ext uri="{FF2B5EF4-FFF2-40B4-BE49-F238E27FC236}">
                <a16:creationId xmlns:a16="http://schemas.microsoft.com/office/drawing/2014/main" id="{499B9213-E6C9-7019-50CA-5257283BDCA3}"/>
              </a:ext>
            </a:extLst>
          </p:cNvPr>
          <p:cNvSpPr txBox="1">
            <a:spLocks/>
          </p:cNvSpPr>
          <p:nvPr/>
        </p:nvSpPr>
        <p:spPr>
          <a:xfrm>
            <a:off x="988289" y="1010685"/>
            <a:ext cx="2929164" cy="10375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0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logo</a:t>
            </a:r>
            <a:br>
              <a:rPr lang="en-GB" sz="3600" noProof="1"/>
            </a:br>
            <a:r>
              <a:rPr lang="en-GB" sz="2800" noProof="1"/>
              <a:t>A ne pas faire</a:t>
            </a:r>
            <a:endParaRPr lang="en-GB" sz="2800" noProof="1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26388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E91F21E-D99B-B949-B507-90A4D11C9EFF}"/>
              </a:ext>
            </a:extLst>
          </p:cNvPr>
          <p:cNvSpPr/>
          <p:nvPr/>
        </p:nvSpPr>
        <p:spPr>
          <a:xfrm>
            <a:off x="4493115" y="-567"/>
            <a:ext cx="3789465" cy="33648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1733FF-C7E1-F748-9BD5-25622BAA13CA}"/>
              </a:ext>
            </a:extLst>
          </p:cNvPr>
          <p:cNvSpPr/>
          <p:nvPr/>
        </p:nvSpPr>
        <p:spPr>
          <a:xfrm>
            <a:off x="8282580" y="-567"/>
            <a:ext cx="3789465" cy="3364861"/>
          </a:xfrm>
          <a:prstGeom prst="rect">
            <a:avLst/>
          </a:prstGeom>
          <a:solidFill>
            <a:srgbClr val="B9B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D1BE392-3085-DD47-B090-D8B0AC21DC17}"/>
              </a:ext>
            </a:extLst>
          </p:cNvPr>
          <p:cNvGrpSpPr/>
          <p:nvPr/>
        </p:nvGrpSpPr>
        <p:grpSpPr>
          <a:xfrm>
            <a:off x="4493115" y="3346782"/>
            <a:ext cx="7584585" cy="3364861"/>
            <a:chOff x="5877416" y="3440306"/>
            <a:chExt cx="4256318" cy="21816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A80B661-1D50-3347-870F-5CDD577E4DF3}"/>
                </a:ext>
              </a:extLst>
            </p:cNvPr>
            <p:cNvSpPr/>
            <p:nvPr/>
          </p:nvSpPr>
          <p:spPr>
            <a:xfrm>
              <a:off x="5877416" y="3440306"/>
              <a:ext cx="1423742" cy="218166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2FED461-2BAF-5043-85F7-CF3193A987F1}"/>
                </a:ext>
              </a:extLst>
            </p:cNvPr>
            <p:cNvSpPr/>
            <p:nvPr/>
          </p:nvSpPr>
          <p:spPr>
            <a:xfrm>
              <a:off x="7301158" y="3440306"/>
              <a:ext cx="1423742" cy="21816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196C843-B5A3-9E41-ABED-8EFE0DBC0A5F}"/>
                </a:ext>
              </a:extLst>
            </p:cNvPr>
            <p:cNvSpPr/>
            <p:nvPr/>
          </p:nvSpPr>
          <p:spPr>
            <a:xfrm>
              <a:off x="8709992" y="3440306"/>
              <a:ext cx="1423742" cy="21816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</p:grpSp>
      <p:sp>
        <p:nvSpPr>
          <p:cNvPr id="46" name="ZoneTexte 45">
            <a:extLst>
              <a:ext uri="{FF2B5EF4-FFF2-40B4-BE49-F238E27FC236}">
                <a16:creationId xmlns:a16="http://schemas.microsoft.com/office/drawing/2014/main" id="{5B1B2249-43F8-3B47-8BBE-22729E2EEC95}"/>
              </a:ext>
            </a:extLst>
          </p:cNvPr>
          <p:cNvSpPr txBox="1"/>
          <p:nvPr/>
        </p:nvSpPr>
        <p:spPr>
          <a:xfrm>
            <a:off x="4814537" y="1201066"/>
            <a:ext cx="2264418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noProof="1">
                <a:solidFill>
                  <a:srgbClr val="0C0B0B"/>
                </a:solidFill>
                <a:cs typeface="Arial" panose="020B0604020202020204" pitchFamily="34" charset="0"/>
              </a:rPr>
              <a:t>VERT SAUGE</a:t>
            </a:r>
          </a:p>
          <a:p>
            <a:r>
              <a:rPr lang="fr-FR" sz="2400" b="0" i="0" dirty="0">
                <a:solidFill>
                  <a:srgbClr val="000000"/>
                </a:solidFill>
                <a:effectLst/>
                <a:highlight>
                  <a:srgbClr val="9DC9BA"/>
                </a:highlight>
                <a:cs typeface="Arial" panose="020B0604020202020204" pitchFamily="34" charset="0"/>
              </a:rPr>
              <a:t>#</a:t>
            </a:r>
            <a:r>
              <a:rPr lang="fr-FR" sz="2400" b="0" i="0" dirty="0">
                <a:solidFill>
                  <a:srgbClr val="000000"/>
                </a:solidFill>
                <a:highlight>
                  <a:srgbClr val="9DC9BA"/>
                </a:highlight>
                <a:cs typeface="Arial" panose="020B0604020202020204" pitchFamily="34" charset="0"/>
              </a:rPr>
              <a:t>9DC9BA</a:t>
            </a:r>
            <a:endParaRPr lang="fr-FR" sz="2400" noProof="1">
              <a:solidFill>
                <a:srgbClr val="0C0B0B"/>
              </a:solidFill>
              <a:cs typeface="Arial" panose="020B0604020202020204" pitchFamily="34" charset="0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10" y="638540"/>
            <a:ext cx="2929164" cy="103759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GB" b="1" noProof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703020202090204" pitchFamily="34" charset="0"/>
              </a:rPr>
              <a:t>Couleurs</a:t>
            </a:r>
            <a:br>
              <a:rPr lang="en-GB" b="1" noProof="1">
                <a:solidFill>
                  <a:schemeClr val="tx1"/>
                </a:solidFill>
                <a:latin typeface="Trebuchet MS" panose="020B0703020202090204" pitchFamily="34" charset="0"/>
              </a:rPr>
            </a:br>
            <a:r>
              <a:rPr lang="en-GB" sz="2400" noProof="1">
                <a:solidFill>
                  <a:schemeClr val="tx1"/>
                </a:solidFill>
                <a:latin typeface="Trebuchet MS" panose="020B0703020202090204" pitchFamily="34" charset="0"/>
              </a:rPr>
              <a:t>Proposition 1</a:t>
            </a:r>
            <a:endParaRPr lang="en-GB" sz="2400" b="0" i="1" noProof="1">
              <a:solidFill>
                <a:schemeClr val="tx1"/>
              </a:solidFill>
            </a:endParaRP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CBF4D2D-0926-D942-B44C-4978412C739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>
                <a:solidFill>
                  <a:schemeClr val="accent5"/>
                </a:solidFill>
              </a:rPr>
              <a:pPr/>
              <a:t>7</a:t>
            </a:fld>
            <a:endParaRPr lang="fr-FR" dirty="0">
              <a:solidFill>
                <a:schemeClr val="accent5"/>
              </a:solidFill>
            </a:endParaRPr>
          </a:p>
        </p:txBody>
      </p:sp>
      <p:sp>
        <p:nvSpPr>
          <p:cNvPr id="91" name="Forme libre 90">
            <a:extLst>
              <a:ext uri="{FF2B5EF4-FFF2-40B4-BE49-F238E27FC236}">
                <a16:creationId xmlns:a16="http://schemas.microsoft.com/office/drawing/2014/main" id="{125C65F7-1372-1749-8650-9185A143FC3A}"/>
              </a:ext>
            </a:extLst>
          </p:cNvPr>
          <p:cNvSpPr/>
          <p:nvPr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0A1E97D-279A-2341-BFA1-06D083B9F969}"/>
              </a:ext>
            </a:extLst>
          </p:cNvPr>
          <p:cNvSpPr txBox="1"/>
          <p:nvPr/>
        </p:nvSpPr>
        <p:spPr>
          <a:xfrm>
            <a:off x="654710" y="2038121"/>
            <a:ext cx="3588160" cy="290848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lvl="0">
              <a:spcBef>
                <a:spcPts val="1200"/>
              </a:spcBef>
            </a:pPr>
            <a:r>
              <a:rPr lang="fr-FR" sz="2400" b="1" dirty="0">
                <a:solidFill>
                  <a:srgbClr val="1F1C1E"/>
                </a:solidFill>
                <a:cs typeface="Arial" panose="020B0604020202020204" pitchFamily="34" charset="0"/>
              </a:rPr>
              <a:t>Couleurs principales</a:t>
            </a:r>
          </a:p>
          <a:p>
            <a:pPr marL="0" lvl="1">
              <a:spcBef>
                <a:spcPts val="600"/>
              </a:spcBef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Vert : Santé et Equilibre</a:t>
            </a:r>
          </a:p>
          <a:p>
            <a:pPr marL="0" lvl="1">
              <a:spcBef>
                <a:spcPts val="600"/>
              </a:spcBef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Gris: Sérieux et Elégance</a:t>
            </a:r>
          </a:p>
          <a:p>
            <a:pPr lvl="0">
              <a:spcBef>
                <a:spcPts val="1200"/>
              </a:spcBef>
            </a:pPr>
            <a:r>
              <a:rPr lang="fr-FR" sz="2400" b="1" dirty="0">
                <a:solidFill>
                  <a:srgbClr val="1F1C1E"/>
                </a:solidFill>
                <a:cs typeface="Arial" panose="020B0604020202020204" pitchFamily="34" charset="0"/>
              </a:rPr>
              <a:t>Couleurs secondaires</a:t>
            </a:r>
          </a:p>
          <a:p>
            <a:pPr marL="0" lvl="1">
              <a:spcBef>
                <a:spcPts val="600"/>
              </a:spcBef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Noir</a:t>
            </a:r>
          </a:p>
          <a:p>
            <a:pPr marL="0" lvl="1">
              <a:spcBef>
                <a:spcPts val="600"/>
              </a:spcBef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Gris</a:t>
            </a:r>
          </a:p>
          <a:p>
            <a:pPr marL="0" lvl="1">
              <a:spcBef>
                <a:spcPts val="600"/>
              </a:spcBef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Blanc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FF514E0-E3C0-F4E8-6595-A80995440B2B}"/>
              </a:ext>
            </a:extLst>
          </p:cNvPr>
          <p:cNvSpPr txBox="1"/>
          <p:nvPr/>
        </p:nvSpPr>
        <p:spPr>
          <a:xfrm>
            <a:off x="7591897" y="4679011"/>
            <a:ext cx="1420746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noProof="1">
                <a:cs typeface="Arial" panose="020B0604020202020204" pitchFamily="34" charset="0"/>
              </a:rPr>
              <a:t>GRIS</a:t>
            </a:r>
            <a:endParaRPr lang="fr-FR" sz="2400" dirty="0">
              <a:cs typeface="Arial" panose="020B0604020202020204" pitchFamily="34" charset="0"/>
            </a:endParaRPr>
          </a:p>
          <a:p>
            <a:r>
              <a:rPr lang="fr-FR" sz="2400" dirty="0">
                <a:cs typeface="Arial" panose="020B0604020202020204" pitchFamily="34" charset="0"/>
              </a:rPr>
              <a:t>#</a:t>
            </a:r>
            <a:r>
              <a:rPr lang="fr-FR" sz="2400" b="0" i="0" dirty="0">
                <a:solidFill>
                  <a:srgbClr val="000000"/>
                </a:solidFill>
                <a:effectLst/>
                <a:highlight>
                  <a:srgbClr val="E0E1E6"/>
                </a:highlight>
              </a:rPr>
              <a:t>E0E1E6</a:t>
            </a:r>
            <a:endParaRPr lang="fr-FR" sz="2400" dirty="0"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3A95D0C-00FF-1F60-78B2-DA10007E0391}"/>
              </a:ext>
            </a:extLst>
          </p:cNvPr>
          <p:cNvSpPr txBox="1"/>
          <p:nvPr/>
        </p:nvSpPr>
        <p:spPr>
          <a:xfrm>
            <a:off x="9908612" y="4679012"/>
            <a:ext cx="1420746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dirty="0">
                <a:solidFill>
                  <a:srgbClr val="000000"/>
                </a:solidFill>
                <a:highlight>
                  <a:srgbClr val="F2FAFB"/>
                </a:highlight>
              </a:rPr>
              <a:t>BLANC</a:t>
            </a:r>
            <a:endParaRPr lang="fr-FR" sz="2400" b="0" i="0" dirty="0">
              <a:solidFill>
                <a:srgbClr val="000000"/>
              </a:solidFill>
              <a:effectLst/>
              <a:highlight>
                <a:srgbClr val="F2FAFB"/>
              </a:highlight>
            </a:endParaRPr>
          </a:p>
          <a:p>
            <a:r>
              <a:rPr lang="fr-FR" sz="2400" b="0" i="0" dirty="0">
                <a:solidFill>
                  <a:srgbClr val="000000"/>
                </a:solidFill>
                <a:effectLst/>
                <a:highlight>
                  <a:srgbClr val="F9F9FB"/>
                </a:highlight>
              </a:rPr>
              <a:t>#F9F9FB</a:t>
            </a:r>
            <a:endParaRPr lang="fr-FR" sz="2400" noProof="1">
              <a:solidFill>
                <a:srgbClr val="0C0B0B"/>
              </a:solidFill>
              <a:cs typeface="Arial" panose="020B0604020202020204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946C690-1710-821C-5AC3-3B478B1BC558}"/>
              </a:ext>
            </a:extLst>
          </p:cNvPr>
          <p:cNvSpPr txBox="1"/>
          <p:nvPr/>
        </p:nvSpPr>
        <p:spPr>
          <a:xfrm>
            <a:off x="4897582" y="4679013"/>
            <a:ext cx="1420746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noProof="1">
                <a:solidFill>
                  <a:schemeClr val="bg1"/>
                </a:solidFill>
                <a:cs typeface="Arial" panose="020B0604020202020204" pitchFamily="34" charset="0"/>
              </a:rPr>
              <a:t>NOIR</a:t>
            </a:r>
            <a:endParaRPr lang="fr-FR" sz="2400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/>
                </a:solidFill>
                <a:cs typeface="Arial" panose="020B0604020202020204" pitchFamily="34" charset="0"/>
              </a:rPr>
              <a:t>#25393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EF66F79-3EFD-578D-D271-7068D152547A}"/>
              </a:ext>
            </a:extLst>
          </p:cNvPr>
          <p:cNvSpPr txBox="1"/>
          <p:nvPr/>
        </p:nvSpPr>
        <p:spPr>
          <a:xfrm>
            <a:off x="9012643" y="1207124"/>
            <a:ext cx="2264418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noProof="1">
                <a:solidFill>
                  <a:srgbClr val="0C0B0B"/>
                </a:solidFill>
                <a:cs typeface="Arial" panose="020B0604020202020204" pitchFamily="34" charset="0"/>
              </a:rPr>
              <a:t>GRIS ACIER</a:t>
            </a:r>
          </a:p>
          <a:p>
            <a:r>
              <a:rPr lang="fr-FR" sz="2400" b="0" i="0" dirty="0">
                <a:solidFill>
                  <a:srgbClr val="000000"/>
                </a:solidFill>
                <a:effectLst/>
                <a:highlight>
                  <a:srgbClr val="B9BBC6"/>
                </a:highlight>
              </a:rPr>
              <a:t>#B9BBC6</a:t>
            </a:r>
            <a:endParaRPr lang="fr-FR" sz="2400" noProof="1">
              <a:solidFill>
                <a:srgbClr val="0C0B0B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38674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E91F21E-D99B-B949-B507-90A4D11C9EFF}"/>
              </a:ext>
            </a:extLst>
          </p:cNvPr>
          <p:cNvSpPr/>
          <p:nvPr/>
        </p:nvSpPr>
        <p:spPr>
          <a:xfrm>
            <a:off x="4493115" y="-567"/>
            <a:ext cx="3789465" cy="33648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1733FF-C7E1-F748-9BD5-25622BAA13CA}"/>
              </a:ext>
            </a:extLst>
          </p:cNvPr>
          <p:cNvSpPr/>
          <p:nvPr/>
        </p:nvSpPr>
        <p:spPr>
          <a:xfrm>
            <a:off x="8282580" y="-567"/>
            <a:ext cx="3789465" cy="3364861"/>
          </a:xfrm>
          <a:prstGeom prst="rect">
            <a:avLst/>
          </a:prstGeom>
          <a:solidFill>
            <a:srgbClr val="DEF7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noProof="1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D1BE392-3085-DD47-B090-D8B0AC21DC17}"/>
              </a:ext>
            </a:extLst>
          </p:cNvPr>
          <p:cNvGrpSpPr/>
          <p:nvPr/>
        </p:nvGrpSpPr>
        <p:grpSpPr>
          <a:xfrm>
            <a:off x="4493115" y="3346782"/>
            <a:ext cx="7584585" cy="3364861"/>
            <a:chOff x="5877416" y="3440306"/>
            <a:chExt cx="4256318" cy="21816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A80B661-1D50-3347-870F-5CDD577E4DF3}"/>
                </a:ext>
              </a:extLst>
            </p:cNvPr>
            <p:cNvSpPr/>
            <p:nvPr/>
          </p:nvSpPr>
          <p:spPr>
            <a:xfrm>
              <a:off x="5877416" y="3440306"/>
              <a:ext cx="1423742" cy="2181660"/>
            </a:xfrm>
            <a:prstGeom prst="rect">
              <a:avLst/>
            </a:prstGeom>
            <a:solidFill>
              <a:srgbClr val="0D3C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2FED461-2BAF-5043-85F7-CF3193A987F1}"/>
                </a:ext>
              </a:extLst>
            </p:cNvPr>
            <p:cNvSpPr/>
            <p:nvPr/>
          </p:nvSpPr>
          <p:spPr>
            <a:xfrm>
              <a:off x="7301158" y="3440306"/>
              <a:ext cx="1423742" cy="21816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196C843-B5A3-9E41-ABED-8EFE0DBC0A5F}"/>
                </a:ext>
              </a:extLst>
            </p:cNvPr>
            <p:cNvSpPr/>
            <p:nvPr/>
          </p:nvSpPr>
          <p:spPr>
            <a:xfrm>
              <a:off x="8709992" y="3440306"/>
              <a:ext cx="1423742" cy="2181660"/>
            </a:xfrm>
            <a:prstGeom prst="rect">
              <a:avLst/>
            </a:prstGeom>
            <a:solidFill>
              <a:srgbClr val="F2FA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noProof="1"/>
            </a:p>
          </p:txBody>
        </p:sp>
      </p:grpSp>
      <p:sp>
        <p:nvSpPr>
          <p:cNvPr id="46" name="ZoneTexte 45">
            <a:extLst>
              <a:ext uri="{FF2B5EF4-FFF2-40B4-BE49-F238E27FC236}">
                <a16:creationId xmlns:a16="http://schemas.microsoft.com/office/drawing/2014/main" id="{5B1B2249-43F8-3B47-8BBE-22729E2EEC95}"/>
              </a:ext>
            </a:extLst>
          </p:cNvPr>
          <p:cNvSpPr txBox="1"/>
          <p:nvPr/>
        </p:nvSpPr>
        <p:spPr>
          <a:xfrm>
            <a:off x="4814537" y="1201066"/>
            <a:ext cx="2264418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noProof="1">
                <a:solidFill>
                  <a:srgbClr val="0C0B0B"/>
                </a:solidFill>
                <a:cs typeface="Arial" panose="020B0604020202020204" pitchFamily="34" charset="0"/>
              </a:rPr>
              <a:t>BLEU BONDI</a:t>
            </a:r>
          </a:p>
          <a:p>
            <a:r>
              <a:rPr lang="fr-FR" sz="2400" b="0" i="0" dirty="0">
                <a:solidFill>
                  <a:srgbClr val="000000"/>
                </a:solidFill>
                <a:effectLst/>
                <a:highlight>
                  <a:srgbClr val="00A2C7"/>
                </a:highlight>
              </a:rPr>
              <a:t>#00A2C7</a:t>
            </a:r>
            <a:endParaRPr lang="fr-FR" sz="2400" noProof="1">
              <a:solidFill>
                <a:srgbClr val="0C0B0B"/>
              </a:solidFill>
              <a:cs typeface="Arial" panose="020B0604020202020204" pitchFamily="34" charset="0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6E9386-10C3-1E44-8E8F-5A1F5194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10" y="638540"/>
            <a:ext cx="2929164" cy="1037595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GB" b="1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703020202090204" pitchFamily="34" charset="0"/>
              </a:rPr>
              <a:t>Couleurs</a:t>
            </a:r>
            <a:br>
              <a:rPr lang="en-GB" b="1" noProof="1">
                <a:solidFill>
                  <a:schemeClr val="tx1"/>
                </a:solidFill>
                <a:latin typeface="Trebuchet MS" panose="020B0703020202090204" pitchFamily="34" charset="0"/>
              </a:rPr>
            </a:br>
            <a:r>
              <a:rPr lang="en-GB" sz="2400" noProof="1">
                <a:solidFill>
                  <a:schemeClr val="tx1"/>
                </a:solidFill>
                <a:latin typeface="Trebuchet MS" panose="020B0703020202090204" pitchFamily="34" charset="0"/>
              </a:rPr>
              <a:t>Proposition 2</a:t>
            </a:r>
            <a:endParaRPr lang="en-GB" sz="2400" b="0" i="1" noProof="1">
              <a:solidFill>
                <a:schemeClr val="tx1"/>
              </a:solidFill>
            </a:endParaRP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CBF4D2D-0926-D942-B44C-4978412C739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>
                <a:solidFill>
                  <a:schemeClr val="accent5"/>
                </a:solidFill>
              </a:rPr>
              <a:pPr/>
              <a:t>8</a:t>
            </a:fld>
            <a:endParaRPr lang="fr-FR" dirty="0">
              <a:solidFill>
                <a:schemeClr val="accent5"/>
              </a:solidFill>
            </a:endParaRPr>
          </a:p>
        </p:txBody>
      </p:sp>
      <p:sp>
        <p:nvSpPr>
          <p:cNvPr id="91" name="Forme libre 90">
            <a:extLst>
              <a:ext uri="{FF2B5EF4-FFF2-40B4-BE49-F238E27FC236}">
                <a16:creationId xmlns:a16="http://schemas.microsoft.com/office/drawing/2014/main" id="{125C65F7-1372-1749-8650-9185A143FC3A}"/>
              </a:ext>
            </a:extLst>
          </p:cNvPr>
          <p:cNvSpPr/>
          <p:nvPr/>
        </p:nvSpPr>
        <p:spPr>
          <a:xfrm rot="5400000">
            <a:off x="2665464" y="-2665465"/>
            <a:ext cx="6868509" cy="12199440"/>
          </a:xfrm>
          <a:custGeom>
            <a:avLst/>
            <a:gdLst>
              <a:gd name="connsiteX0" fmla="*/ 168966 w 6858000"/>
              <a:gd name="connsiteY0" fmla="*/ 12030474 h 12199440"/>
              <a:gd name="connsiteX1" fmla="*/ 6689034 w 6858000"/>
              <a:gd name="connsiteY1" fmla="*/ 12030474 h 12199440"/>
              <a:gd name="connsiteX2" fmla="*/ 6689034 w 6858000"/>
              <a:gd name="connsiteY2" fmla="*/ 168965 h 12199440"/>
              <a:gd name="connsiteX3" fmla="*/ 168966 w 6858000"/>
              <a:gd name="connsiteY3" fmla="*/ 168965 h 12199440"/>
              <a:gd name="connsiteX4" fmla="*/ 0 w 6858000"/>
              <a:gd name="connsiteY4" fmla="*/ 12199439 h 12199440"/>
              <a:gd name="connsiteX5" fmla="*/ 0 w 6858000"/>
              <a:gd name="connsiteY5" fmla="*/ 12030474 h 12199440"/>
              <a:gd name="connsiteX6" fmla="*/ 1 w 6858000"/>
              <a:gd name="connsiteY6" fmla="*/ 12030474 h 12199440"/>
              <a:gd name="connsiteX7" fmla="*/ 1 w 6858000"/>
              <a:gd name="connsiteY7" fmla="*/ 168965 h 12199440"/>
              <a:gd name="connsiteX8" fmla="*/ 0 w 6858000"/>
              <a:gd name="connsiteY8" fmla="*/ 168965 h 12199440"/>
              <a:gd name="connsiteX9" fmla="*/ 0 w 6858000"/>
              <a:gd name="connsiteY9" fmla="*/ 0 h 12199440"/>
              <a:gd name="connsiteX10" fmla="*/ 6858000 w 6858000"/>
              <a:gd name="connsiteY10" fmla="*/ 0 h 12199440"/>
              <a:gd name="connsiteX11" fmla="*/ 6858000 w 6858000"/>
              <a:gd name="connsiteY11" fmla="*/ 168965 h 12199440"/>
              <a:gd name="connsiteX12" fmla="*/ 6857999 w 6858000"/>
              <a:gd name="connsiteY12" fmla="*/ 168965 h 12199440"/>
              <a:gd name="connsiteX13" fmla="*/ 6857999 w 6858000"/>
              <a:gd name="connsiteY13" fmla="*/ 12030474 h 12199440"/>
              <a:gd name="connsiteX14" fmla="*/ 6858000 w 6858000"/>
              <a:gd name="connsiteY14" fmla="*/ 12030474 h 12199440"/>
              <a:gd name="connsiteX15" fmla="*/ 6858000 w 6858000"/>
              <a:gd name="connsiteY15" fmla="*/ 12199439 h 12199440"/>
              <a:gd name="connsiteX16" fmla="*/ 168966 w 6858000"/>
              <a:gd name="connsiteY16" fmla="*/ 12199439 h 12199440"/>
              <a:gd name="connsiteX17" fmla="*/ 168966 w 6858000"/>
              <a:gd name="connsiteY17" fmla="*/ 12199440 h 12199440"/>
              <a:gd name="connsiteX18" fmla="*/ 1 w 6858000"/>
              <a:gd name="connsiteY18" fmla="*/ 12199440 h 12199440"/>
              <a:gd name="connsiteX19" fmla="*/ 1 w 6858000"/>
              <a:gd name="connsiteY19" fmla="*/ 12199439 h 12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9440">
                <a:moveTo>
                  <a:pt x="168966" y="12030474"/>
                </a:moveTo>
                <a:lnTo>
                  <a:pt x="6689034" y="12030474"/>
                </a:lnTo>
                <a:lnTo>
                  <a:pt x="6689034" y="168965"/>
                </a:lnTo>
                <a:lnTo>
                  <a:pt x="168966" y="168965"/>
                </a:lnTo>
                <a:close/>
                <a:moveTo>
                  <a:pt x="0" y="12199439"/>
                </a:moveTo>
                <a:lnTo>
                  <a:pt x="0" y="12030474"/>
                </a:lnTo>
                <a:lnTo>
                  <a:pt x="1" y="12030474"/>
                </a:lnTo>
                <a:lnTo>
                  <a:pt x="1" y="168965"/>
                </a:lnTo>
                <a:lnTo>
                  <a:pt x="0" y="168965"/>
                </a:lnTo>
                <a:lnTo>
                  <a:pt x="0" y="0"/>
                </a:lnTo>
                <a:lnTo>
                  <a:pt x="6858000" y="0"/>
                </a:lnTo>
                <a:lnTo>
                  <a:pt x="6858000" y="168965"/>
                </a:lnTo>
                <a:lnTo>
                  <a:pt x="6857999" y="168965"/>
                </a:lnTo>
                <a:lnTo>
                  <a:pt x="6857999" y="12030474"/>
                </a:lnTo>
                <a:lnTo>
                  <a:pt x="6858000" y="12030474"/>
                </a:lnTo>
                <a:lnTo>
                  <a:pt x="6858000" y="12199439"/>
                </a:lnTo>
                <a:lnTo>
                  <a:pt x="168966" y="12199439"/>
                </a:lnTo>
                <a:lnTo>
                  <a:pt x="168966" y="12199440"/>
                </a:lnTo>
                <a:lnTo>
                  <a:pt x="1" y="12199440"/>
                </a:lnTo>
                <a:lnTo>
                  <a:pt x="1" y="121994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noProof="1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0A1E97D-279A-2341-BFA1-06D083B9F969}"/>
              </a:ext>
            </a:extLst>
          </p:cNvPr>
          <p:cNvSpPr txBox="1"/>
          <p:nvPr/>
        </p:nvSpPr>
        <p:spPr>
          <a:xfrm>
            <a:off x="654710" y="2038121"/>
            <a:ext cx="3588160" cy="3508653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lvl="0">
              <a:spcBef>
                <a:spcPts val="1200"/>
              </a:spcBef>
            </a:pPr>
            <a:r>
              <a:rPr lang="fr-FR" sz="2400" b="1" dirty="0">
                <a:solidFill>
                  <a:srgbClr val="1F1C1E"/>
                </a:solidFill>
                <a:cs typeface="Arial" panose="020B0604020202020204" pitchFamily="34" charset="0"/>
              </a:rPr>
              <a:t>Couleurs principales</a:t>
            </a:r>
          </a:p>
          <a:p>
            <a:pPr marL="0" lvl="1">
              <a:spcBef>
                <a:spcPts val="600"/>
              </a:spcBef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Bleu : Confiance et</a:t>
            </a:r>
          </a:p>
          <a:p>
            <a:pPr marL="0" lvl="1">
              <a:spcBef>
                <a:spcPts val="600"/>
              </a:spcBef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          </a:t>
            </a:r>
            <a:r>
              <a:rPr lang="fr-FR" sz="2000" noProof="1">
                <a:solidFill>
                  <a:srgbClr val="0C0B0B"/>
                </a:solidFill>
                <a:ea typeface="Roboto" panose="02000000000000000000" pitchFamily="2" charset="0"/>
                <a:cs typeface="Arial" panose="020B0604020202020204" pitchFamily="34" charset="0"/>
              </a:rPr>
              <a:t>Sérénité</a:t>
            </a:r>
          </a:p>
          <a:p>
            <a:pPr lvl="0">
              <a:spcBef>
                <a:spcPts val="1200"/>
              </a:spcBef>
            </a:pPr>
            <a:r>
              <a:rPr lang="fr-FR" sz="2400" b="1" dirty="0">
                <a:solidFill>
                  <a:srgbClr val="1F1C1E"/>
                </a:solidFill>
                <a:cs typeface="Arial" panose="020B0604020202020204" pitchFamily="34" charset="0"/>
              </a:rPr>
              <a:t>Couleurs secondaires</a:t>
            </a:r>
          </a:p>
          <a:p>
            <a:pPr marL="0" lvl="1">
              <a:spcBef>
                <a:spcPts val="600"/>
              </a:spcBef>
            </a:pPr>
            <a:r>
              <a:rPr lang="fr-FR" sz="2200" noProof="1">
                <a:solidFill>
                  <a:srgbClr val="0C0B0B"/>
                </a:solidFill>
                <a:cs typeface="Arial" panose="020B0604020202020204" pitchFamily="34" charset="0"/>
              </a:rPr>
              <a:t>Noir</a:t>
            </a:r>
          </a:p>
          <a:p>
            <a:pPr marL="0" lvl="1">
              <a:spcBef>
                <a:spcPts val="600"/>
              </a:spcBef>
            </a:pPr>
            <a:r>
              <a:rPr lang="fr-FR" sz="2200" noProof="1">
                <a:solidFill>
                  <a:srgbClr val="0C0B0B"/>
                </a:solidFill>
                <a:cs typeface="Arial" panose="020B0604020202020204" pitchFamily="34" charset="0"/>
              </a:rPr>
              <a:t>Gris</a:t>
            </a:r>
          </a:p>
          <a:p>
            <a:pPr marL="0" lvl="1">
              <a:spcBef>
                <a:spcPts val="600"/>
              </a:spcBef>
            </a:pPr>
            <a:r>
              <a:rPr lang="fr-FR" sz="2200" noProof="1">
                <a:solidFill>
                  <a:srgbClr val="0C0B0B"/>
                </a:solidFill>
                <a:cs typeface="Arial" panose="020B0604020202020204" pitchFamily="34" charset="0"/>
              </a:rPr>
              <a:t>Blanc</a:t>
            </a:r>
          </a:p>
          <a:p>
            <a:pPr marL="0" lvl="1">
              <a:spcBef>
                <a:spcPts val="600"/>
              </a:spcBef>
            </a:pPr>
            <a:endParaRPr lang="fr-FR" sz="2400" noProof="1">
              <a:solidFill>
                <a:srgbClr val="0C0B0B"/>
              </a:solidFill>
              <a:cs typeface="Arial" panose="020B0604020202020204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44A87A0-A8C0-D5FE-0D64-9025A6113036}"/>
              </a:ext>
            </a:extLst>
          </p:cNvPr>
          <p:cNvSpPr txBox="1"/>
          <p:nvPr/>
        </p:nvSpPr>
        <p:spPr>
          <a:xfrm>
            <a:off x="8739115" y="1194077"/>
            <a:ext cx="2264418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noProof="1">
                <a:solidFill>
                  <a:srgbClr val="0C0B0B"/>
                </a:solidFill>
                <a:cs typeface="Arial" panose="020B0604020202020204" pitchFamily="34" charset="0"/>
              </a:rPr>
              <a:t>AZUR BRUME</a:t>
            </a:r>
          </a:p>
          <a:p>
            <a:r>
              <a:rPr lang="fr-FR" sz="2400" b="0" i="0" dirty="0">
                <a:solidFill>
                  <a:srgbClr val="000000"/>
                </a:solidFill>
                <a:effectLst/>
                <a:highlight>
                  <a:srgbClr val="DEF7F9"/>
                </a:highlight>
              </a:rPr>
              <a:t>#DEF7F9</a:t>
            </a:r>
            <a:endParaRPr lang="fr-FR" sz="2400" noProof="1">
              <a:solidFill>
                <a:srgbClr val="0C0B0B"/>
              </a:solidFill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CF7A65E-7E8A-A423-6121-8D78EFCFAA97}"/>
              </a:ext>
            </a:extLst>
          </p:cNvPr>
          <p:cNvSpPr txBox="1"/>
          <p:nvPr/>
        </p:nvSpPr>
        <p:spPr>
          <a:xfrm>
            <a:off x="9908612" y="4679012"/>
            <a:ext cx="1420746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dirty="0">
                <a:solidFill>
                  <a:srgbClr val="000000"/>
                </a:solidFill>
                <a:highlight>
                  <a:srgbClr val="F2FAFB"/>
                </a:highlight>
              </a:rPr>
              <a:t>BLANC</a:t>
            </a:r>
            <a:endParaRPr lang="fr-FR" sz="2400" b="0" i="0" dirty="0">
              <a:solidFill>
                <a:srgbClr val="000000"/>
              </a:solidFill>
              <a:effectLst/>
              <a:highlight>
                <a:srgbClr val="F2FAFB"/>
              </a:highlight>
            </a:endParaRPr>
          </a:p>
          <a:p>
            <a:r>
              <a:rPr lang="fr-FR" sz="2400" b="0" i="0" dirty="0">
                <a:solidFill>
                  <a:srgbClr val="000000"/>
                </a:solidFill>
                <a:effectLst/>
                <a:highlight>
                  <a:srgbClr val="F2FAFB"/>
                </a:highlight>
              </a:rPr>
              <a:t>#F2FAFB</a:t>
            </a:r>
            <a:endParaRPr lang="fr-FR" sz="2400" noProof="1">
              <a:solidFill>
                <a:srgbClr val="0C0B0B"/>
              </a:solidFill>
              <a:cs typeface="Arial" panose="020B0604020202020204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7626D26-6488-1BF2-10D2-4253857AF2D5}"/>
              </a:ext>
            </a:extLst>
          </p:cNvPr>
          <p:cNvSpPr txBox="1"/>
          <p:nvPr/>
        </p:nvSpPr>
        <p:spPr>
          <a:xfrm>
            <a:off x="4897582" y="4679013"/>
            <a:ext cx="1420746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noProof="1">
                <a:solidFill>
                  <a:schemeClr val="bg1"/>
                </a:solidFill>
                <a:highlight>
                  <a:srgbClr val="0D3C48"/>
                </a:highlight>
                <a:cs typeface="Arial" panose="020B0604020202020204" pitchFamily="34" charset="0"/>
              </a:rPr>
              <a:t>NOIR</a:t>
            </a:r>
            <a:endParaRPr lang="fr-FR" sz="2400" b="0" i="0" dirty="0">
              <a:solidFill>
                <a:schemeClr val="bg1"/>
              </a:solidFill>
              <a:effectLst/>
              <a:highlight>
                <a:srgbClr val="F2FAFB"/>
              </a:highlight>
            </a:endParaRPr>
          </a:p>
          <a:p>
            <a:r>
              <a:rPr lang="fr-FR" sz="2400" b="0" i="0" dirty="0">
                <a:solidFill>
                  <a:schemeClr val="bg1"/>
                </a:solidFill>
                <a:effectLst/>
                <a:highlight>
                  <a:srgbClr val="0D3C48"/>
                </a:highlight>
              </a:rPr>
              <a:t>#0D3C48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CDB711A-F16F-BB61-7832-7994CF51EC8C}"/>
              </a:ext>
            </a:extLst>
          </p:cNvPr>
          <p:cNvSpPr txBox="1"/>
          <p:nvPr/>
        </p:nvSpPr>
        <p:spPr>
          <a:xfrm>
            <a:off x="7591897" y="4679011"/>
            <a:ext cx="1420746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2400" noProof="1">
                <a:cs typeface="Arial" panose="020B0604020202020204" pitchFamily="34" charset="0"/>
              </a:rPr>
              <a:t>GRIS</a:t>
            </a:r>
            <a:endParaRPr lang="fr-FR" sz="2400" dirty="0">
              <a:cs typeface="Arial" panose="020B0604020202020204" pitchFamily="34" charset="0"/>
            </a:endParaRPr>
          </a:p>
          <a:p>
            <a:r>
              <a:rPr lang="fr-FR" sz="2400" dirty="0">
                <a:cs typeface="Arial" panose="020B0604020202020204" pitchFamily="34" charset="0"/>
              </a:rPr>
              <a:t>#</a:t>
            </a:r>
            <a:r>
              <a:rPr lang="fr-FR" sz="2400" b="0" i="0" dirty="0">
                <a:solidFill>
                  <a:srgbClr val="000000"/>
                </a:solidFill>
                <a:effectLst/>
                <a:highlight>
                  <a:srgbClr val="E0E1E6"/>
                </a:highlight>
              </a:rPr>
              <a:t>E0E1E6</a:t>
            </a:r>
            <a:endParaRPr lang="fr-FR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46589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E57A02-14F7-D84E-8C5F-17FE184D8A27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217B330-993C-C24C-A29D-645268CB86B7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33F26D-9794-6C4A-A367-D0251B3083D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66671" y="1830172"/>
            <a:ext cx="3593205" cy="4130949"/>
          </a:xfrm>
        </p:spPr>
        <p:txBody>
          <a:bodyPr>
            <a:normAutofit/>
          </a:bodyPr>
          <a:lstStyle/>
          <a:p>
            <a:r>
              <a:rPr lang="fr-FR" sz="2400" b="1" dirty="0">
                <a:cs typeface="Arial" panose="020B0604020202020204" pitchFamily="34" charset="0"/>
              </a:rPr>
              <a:t>Playfair Display</a:t>
            </a:r>
          </a:p>
          <a:p>
            <a:pPr marL="0" indent="0">
              <a:buNone/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Elégante</a:t>
            </a:r>
          </a:p>
          <a:p>
            <a:pPr marL="0" indent="0">
              <a:buNone/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Classique et Sophistiquée</a:t>
            </a:r>
          </a:p>
          <a:p>
            <a:pPr marL="0" indent="0">
              <a:buNone/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Sentiment de Sérieux et d’Autorité</a:t>
            </a:r>
          </a:p>
          <a:p>
            <a:pPr marL="0" indent="0">
              <a:buNone/>
            </a:pPr>
            <a:endParaRPr lang="fr-FR" sz="2400" noProof="1">
              <a:solidFill>
                <a:srgbClr val="0C0B0B"/>
              </a:solidFill>
              <a:cs typeface="Arial" panose="020B0604020202020204" pitchFamily="34" charset="0"/>
            </a:endParaRPr>
          </a:p>
          <a:p>
            <a:pPr>
              <a:lnSpc>
                <a:spcPts val="1740"/>
              </a:lnSpc>
            </a:pPr>
            <a:r>
              <a:rPr lang="fr-FR" sz="2400" b="1" noProof="1">
                <a:cs typeface="Arial" panose="020B0604020202020204" pitchFamily="34" charset="0"/>
              </a:rPr>
              <a:t>Montserrat </a:t>
            </a:r>
          </a:p>
          <a:p>
            <a:pPr marL="0" indent="0">
              <a:lnSpc>
                <a:spcPts val="1740"/>
              </a:lnSpc>
              <a:buNone/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Grande Lisibilité et Lecture Fluide</a:t>
            </a:r>
          </a:p>
          <a:p>
            <a:pPr marL="0" indent="0">
              <a:lnSpc>
                <a:spcPts val="1740"/>
              </a:lnSpc>
              <a:buNone/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Design Moderne</a:t>
            </a:r>
          </a:p>
          <a:p>
            <a:pPr marL="0" indent="0">
              <a:lnSpc>
                <a:spcPts val="1740"/>
              </a:lnSpc>
              <a:buNone/>
            </a:pPr>
            <a:r>
              <a:rPr lang="fr-FR" sz="2000" noProof="1">
                <a:solidFill>
                  <a:srgbClr val="0C0B0B"/>
                </a:solidFill>
                <a:cs typeface="Arial" panose="020B0604020202020204" pitchFamily="34" charset="0"/>
              </a:rPr>
              <a:t>Harmonie et Complémentarité</a:t>
            </a:r>
          </a:p>
          <a:p>
            <a:pPr marL="457200" lvl="1" indent="0">
              <a:lnSpc>
                <a:spcPts val="1740"/>
              </a:lnSpc>
              <a:buNone/>
            </a:pPr>
            <a:endParaRPr lang="fr-FR" noProof="1">
              <a:solidFill>
                <a:srgbClr val="0C0B0B"/>
              </a:solidFill>
              <a:cs typeface="Arial" panose="020B0604020202020204" pitchFamily="34" charset="0"/>
            </a:endParaRPr>
          </a:p>
          <a:p>
            <a:endParaRPr dirty="0">
              <a:cs typeface="Arial" panose="020B060402020202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3353E64-DC66-E549-9E93-3F6A72EA58C2}"/>
              </a:ext>
            </a:extLst>
          </p:cNvPr>
          <p:cNvSpPr txBox="1"/>
          <p:nvPr/>
        </p:nvSpPr>
        <p:spPr>
          <a:xfrm>
            <a:off x="6096000" y="1051426"/>
            <a:ext cx="4500240" cy="475514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FR" sz="2800" dirty="0">
                <a:latin typeface="Playfair Display" pitchFamily="2" charset="0"/>
              </a:rPr>
              <a:t>Playfair Display</a:t>
            </a:r>
            <a:br>
              <a:rPr lang="fr-FR" sz="1600" b="1" noProof="1">
                <a:solidFill>
                  <a:srgbClr val="1F1D1E"/>
                </a:solidFill>
                <a:latin typeface="Playfair Display" pitchFamily="2" charset="0"/>
                <a:cs typeface="Arial" panose="020B0604020202020204" pitchFamily="34" charset="0"/>
              </a:rPr>
            </a:br>
            <a:r>
              <a:rPr lang="fr-FR" sz="3600" b="1" noProof="1">
                <a:solidFill>
                  <a:srgbClr val="1F1D1E"/>
                </a:solidFill>
                <a:latin typeface="Playfair Display" pitchFamily="2" charset="0"/>
                <a:cs typeface="Arial" panose="020B0604020202020204" pitchFamily="34" charset="0"/>
              </a:rPr>
              <a:t>Titres et sous-titres</a:t>
            </a:r>
          </a:p>
          <a:p>
            <a:pPr>
              <a:spcBef>
                <a:spcPts val="600"/>
              </a:spcBef>
            </a:pPr>
            <a:r>
              <a:rPr lang="fr-FR" sz="1200" b="1" noProof="1">
                <a:solidFill>
                  <a:srgbClr val="1F1D1E"/>
                </a:solidFill>
                <a:latin typeface="Playfair Display" pitchFamily="2" charset="0"/>
                <a:cs typeface="Arial" panose="020B0604020202020204" pitchFamily="34" charset="0"/>
              </a:rPr>
              <a:t>Aa Bb Cc Dd Ee Ff Gg Hh Ii Ji Kk Ll Mm Nn Oo Pp</a:t>
            </a:r>
            <a:br>
              <a:rPr lang="fr-FR" sz="1200" b="1" noProof="1">
                <a:solidFill>
                  <a:srgbClr val="1F1D1E"/>
                </a:solidFill>
                <a:latin typeface="Playfair Display" pitchFamily="2" charset="0"/>
                <a:cs typeface="Arial" panose="020B0604020202020204" pitchFamily="34" charset="0"/>
              </a:rPr>
            </a:br>
            <a:r>
              <a:rPr lang="fr-FR" sz="1200" b="1" noProof="1">
                <a:solidFill>
                  <a:srgbClr val="1F1D1E"/>
                </a:solidFill>
                <a:latin typeface="Playfair Display" pitchFamily="2" charset="0"/>
                <a:cs typeface="Arial" panose="020B0604020202020204" pitchFamily="34" charset="0"/>
              </a:rPr>
              <a:t>Qq Rr Ss Tt Uu Vv Ww Xx Yy Zz 0123456789-/</a:t>
            </a:r>
            <a:r>
              <a:rPr lang="fr-FR" sz="1200" b="1" noProof="1">
                <a:solidFill>
                  <a:srgbClr val="1F1D1E"/>
                </a:solidFill>
                <a:latin typeface="Playfair Display" pitchFamily="2" charset="0"/>
                <a:cs typeface="Arial" panose="020B0604020202020204" pitchFamily="34" charset="0"/>
                <a:sym typeface="Wingdings" pitchFamily="2" charset="2"/>
              </a:rPr>
              <a:t>:(àé$€*@#</a:t>
            </a:r>
          </a:p>
          <a:p>
            <a:pPr>
              <a:spcBef>
                <a:spcPts val="600"/>
              </a:spcBef>
            </a:pPr>
            <a:endParaRPr lang="fr-FR" sz="1200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endParaRPr lang="fr-FR" sz="1200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endParaRPr lang="fr-FR" sz="1200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fr-FR" sz="2800" noProof="1">
                <a:solidFill>
                  <a:srgbClr val="1F1D1E"/>
                </a:solidFill>
                <a:latin typeface="Montserrat" pitchFamily="2" charset="0"/>
                <a:cs typeface="Arial" panose="020B0604020202020204" pitchFamily="34" charset="0"/>
              </a:rPr>
              <a:t>Montserrat</a:t>
            </a:r>
            <a:br>
              <a:rPr lang="fr-FR" sz="1200" noProof="1">
                <a:solidFill>
                  <a:srgbClr val="1F1D1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noProof="1">
                <a:solidFill>
                  <a:srgbClr val="1F1D1E"/>
                </a:solidFill>
                <a:latin typeface="Montserrat" pitchFamily="2" charset="0"/>
                <a:cs typeface="Arial" panose="020B0604020202020204" pitchFamily="34" charset="0"/>
              </a:rPr>
              <a:t>Corps de texte</a:t>
            </a:r>
          </a:p>
          <a:p>
            <a:pPr>
              <a:spcBef>
                <a:spcPts val="600"/>
              </a:spcBef>
            </a:pPr>
            <a:r>
              <a:rPr lang="fr-FR" noProof="1">
                <a:solidFill>
                  <a:srgbClr val="1F1D1E"/>
                </a:solidFill>
                <a:latin typeface="Montserrat" pitchFamily="2" charset="0"/>
                <a:cs typeface="Arial" panose="020B0604020202020204" pitchFamily="34" charset="0"/>
              </a:rPr>
              <a:t>Aa Bb Cc Dd Ee Ff Gg Hh Ii Ji Kk Ll Mm Nn Oo Pp</a:t>
            </a:r>
            <a:br>
              <a:rPr lang="fr-FR" noProof="1">
                <a:solidFill>
                  <a:srgbClr val="1F1D1E"/>
                </a:solidFill>
                <a:latin typeface="Montserrat" pitchFamily="2" charset="0"/>
                <a:cs typeface="Arial" panose="020B0604020202020204" pitchFamily="34" charset="0"/>
              </a:rPr>
            </a:br>
            <a:r>
              <a:rPr lang="fr-FR" noProof="1">
                <a:solidFill>
                  <a:srgbClr val="1F1D1E"/>
                </a:solidFill>
                <a:latin typeface="Montserrat" pitchFamily="2" charset="0"/>
                <a:cs typeface="Arial" panose="020B0604020202020204" pitchFamily="34" charset="0"/>
              </a:rPr>
              <a:t>Qq Rr Ss Tt Uu Vv Ww Xx Yy Zz 0123456789-/</a:t>
            </a:r>
            <a:r>
              <a:rPr lang="fr-FR" noProof="1">
                <a:solidFill>
                  <a:srgbClr val="1F1D1E"/>
                </a:solidFill>
                <a:latin typeface="Montserrat" pitchFamily="2" charset="0"/>
                <a:cs typeface="Arial" panose="020B0604020202020204" pitchFamily="34" charset="0"/>
                <a:sym typeface="Wingdings" pitchFamily="2" charset="2"/>
              </a:rPr>
              <a:t>:(àé$€*@#</a:t>
            </a:r>
            <a:endParaRPr lang="fr-FR" sz="1200" b="1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endParaRPr lang="fr-FR" sz="1050" b="1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spcBef>
                <a:spcPts val="600"/>
              </a:spcBef>
            </a:pPr>
            <a:endParaRPr lang="fr-FR" sz="1050" noProof="1">
              <a:solidFill>
                <a:srgbClr val="1F1D1E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AED7F52-3BAB-4E8E-E8C9-EE8B1A003CDE}"/>
              </a:ext>
            </a:extLst>
          </p:cNvPr>
          <p:cNvSpPr txBox="1"/>
          <p:nvPr/>
        </p:nvSpPr>
        <p:spPr>
          <a:xfrm>
            <a:off x="794199" y="743649"/>
            <a:ext cx="2794715" cy="61555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lIns="0" tIns="0" rIns="0" bIns="0" rtlCol="0">
            <a:spAutoFit/>
          </a:bodyPr>
          <a:lstStyle/>
          <a:p>
            <a:r>
              <a:rPr lang="en-GB" sz="400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Typographie</a:t>
            </a:r>
            <a:endParaRPr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541633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hème Office">
  <a:themeElements>
    <a:clrScheme name="Personnalisé 1">
      <a:dk1>
        <a:srgbClr val="253933"/>
      </a:dk1>
      <a:lt1>
        <a:srgbClr val="F9F9FB"/>
      </a:lt1>
      <a:dk2>
        <a:srgbClr val="253933"/>
      </a:dk2>
      <a:lt2>
        <a:srgbClr val="E0E1E6"/>
      </a:lt2>
      <a:accent1>
        <a:srgbClr val="00A2C7"/>
      </a:accent1>
      <a:accent2>
        <a:srgbClr val="008573"/>
      </a:accent2>
      <a:accent3>
        <a:srgbClr val="9DC9BA"/>
      </a:accent3>
      <a:accent4>
        <a:srgbClr val="00A2C7"/>
      </a:accent4>
      <a:accent5>
        <a:srgbClr val="008573"/>
      </a:accent5>
      <a:accent6>
        <a:srgbClr val="9DC9BA"/>
      </a:accent6>
      <a:hlink>
        <a:srgbClr val="83CDC1"/>
      </a:hlink>
      <a:folHlink>
        <a:srgbClr val="B9BBC6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mbre supérieure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4018</TotalTime>
  <Words>509</Words>
  <Application>Microsoft Office PowerPoint</Application>
  <PresentationFormat>Grand écran</PresentationFormat>
  <Paragraphs>157</Paragraphs>
  <Slides>15</Slides>
  <Notes>0</Notes>
  <HiddenSlides>3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Montserrat</vt:lpstr>
      <vt:lpstr>Playfair Display</vt:lpstr>
      <vt:lpstr>Roboto</vt:lpstr>
      <vt:lpstr>Trebuchet MS</vt:lpstr>
      <vt:lpstr>Thème Office</vt:lpstr>
      <vt:lpstr>Charte graphique</vt:lpstr>
      <vt:lpstr>Plan de Site</vt:lpstr>
      <vt:lpstr>Présentation Page Vitrine</vt:lpstr>
      <vt:lpstr>Présentation PowerPoint</vt:lpstr>
      <vt:lpstr>Le logo Les Règles</vt:lpstr>
      <vt:lpstr>Présentation PowerPoint</vt:lpstr>
      <vt:lpstr>Couleurs Proposition 1</vt:lpstr>
      <vt:lpstr>Couleurs Proposition 2</vt:lpstr>
      <vt:lpstr>Présentation PowerPoint</vt:lpstr>
      <vt:lpstr>Rédaction</vt:lpstr>
      <vt:lpstr>Pictogrammes La gamme</vt:lpstr>
      <vt:lpstr>Pictogrammes À ne pas faire</vt:lpstr>
      <vt:lpstr>Appel à L’Action (CTA) Bouton Flottant</vt:lpstr>
      <vt:lpstr>Appel à L’Action (CTA) Bouton rond 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Marion Mathus</dc:creator>
  <cp:lastModifiedBy>Ngoc-An</cp:lastModifiedBy>
  <cp:revision>640</cp:revision>
  <cp:lastPrinted>2024-09-04T08:41:31Z</cp:lastPrinted>
  <dcterms:created xsi:type="dcterms:W3CDTF">2019-10-31T14:12:19Z</dcterms:created>
  <dcterms:modified xsi:type="dcterms:W3CDTF">2024-09-04T08:45:16Z</dcterms:modified>
</cp:coreProperties>
</file>

<file path=docProps/thumbnail.jpeg>
</file>